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9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18288000" cy="10287000"/>
  <p:notesSz cx="6858000" cy="9144000"/>
  <p:embeddedFontLst>
    <p:embeddedFont>
      <p:font typeface="Happiness Sans Regular" panose="020B0600000101010101" charset="-127"/>
      <p:regular r:id="rId46"/>
    </p:embeddedFont>
    <p:embeddedFont>
      <p:font typeface="NEXON Lv1 Gothic OTF" panose="020B0600000101010101" charset="-127"/>
      <p:regular r:id="rId47"/>
    </p:embeddedFont>
    <p:embeddedFont>
      <p:font typeface="NEXON Lv1 Gothic OTF Bold" panose="020B0600000101010101" charset="-127"/>
      <p:bold r:id="rId48"/>
    </p:embeddedFont>
    <p:embeddedFont>
      <p:font typeface="SpoqaHanSans-Bold" panose="020B0600000101010101" charset="-127"/>
      <p:bold r:id="rId49"/>
    </p:embeddedFont>
    <p:embeddedFont>
      <p:font typeface="SpoqaHanSans-Regular" panose="020B0600000101010101" charset="-127"/>
      <p:regular r:id="rId50"/>
    </p:embeddedFont>
    <p:embeddedFont>
      <p:font typeface="Geologica Cursive Medium" pitchFamily="2" charset="0"/>
      <p:regular r:id="rId51"/>
      <p:bold r:id="rId52"/>
    </p:embeddedFont>
    <p:embeddedFont>
      <p:font typeface="Geologica Cursive Regular" pitchFamily="2" charset="0"/>
      <p:regular r:id="rId53"/>
    </p:embeddedFont>
    <p:embeddedFont>
      <p:font typeface="Pretendard Bold" panose="02000803000000020004" pitchFamily="2" charset="-127"/>
      <p:bold r:id="rId54"/>
    </p:embeddedFont>
    <p:embeddedFont>
      <p:font typeface="Pretendard SemiBold" panose="02000703000000020004" pitchFamily="2" charset="-127"/>
      <p:bold r:id="rId55"/>
    </p:embeddedFont>
    <p:embeddedFont>
      <p:font typeface="이사만루체 Medium" panose="00000600000000000000" pitchFamily="2" charset="-127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cR2r4Hzt41bwM1c8mKgFKw==" hashData="s867WbJXP9Fnat1Go82olwsig2k8LEVinVXgpIlxjjdGY9n2YzXN8AlxMo/x1kSnxqPJTUurfbkZonnuxedgM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9T11:19:31.3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18487 5554 24516,'-7'218'0,"-15"0"0,-13-1 0,-15-1 0,-14-2 0,-14-1 0,-13-1 0,-15-4 0,-13-2 0,-13-3 0,-13-3 0,-14-4 0,-12-3 0,-12-5 0,-13-4 0,-12-6 0,-11-4 0,-11-5 0,-11-6 0,-11-6 0,-9-6 0,-11-6 0,-8-6 0,-10-8 0,-7-6 0,-9-8 0,-7-6 0,-7-8 0,-7-8 0,-5-8 0,-6-7 0,-5-9 0,-5-8 0,-3-8 0,-3-8 0,-4-8 0,-1-10 0,-2-7 0,-2-9 0,0-9 0,0-8 0,1-9 0,1-9 0,1-7 0,3-10 0,3-8 0,2-8 0,5-8 0,4-8 0,5-9 0,6-7 0,5-8 0,7-8 0,7-8 0,7-6 0,8-8 0,9-6 0,8-8 0,10-6 0,9-6 0,11-6 0,10-6 0,10-6 0,12-5 0,12-4 0,11-6 0,13-4 0,11-5 0,14-3 0,13-4 0,12-3 0,14-3 0,14-2 0,13-4 0,15-1 0,13-1 0,14-2 0,14-1 0,15-1 0,14 0 0,14 0 0,14 0 0,15 1 0,14 1 0,14 1 0,13 2 0,15 2 0,13 3 0,14 2 0,14 3 0,12 3 0,13 4 0,14 3 0,11 5 0,13 4 0,11 5 0,12 6 0,12 4 0,10 6 0,10 6 0,11 6 0,9 6 0,10 6 0,8 8 0,9 6 0,8 7 0,7 8 0,7 7 0,7 8 0,5 8 0,6 7 0,5 9 0,4 8 0,5 7 0,2 10 0,3 7 0,3 9 0,1 9 0,1 8 0,1 9 0,0 8 0,0 9 0,-2 8 0,-2 9 0,-1 9 0,-4 7 0,-3 10 0,-3 7 0,-5 8 0,-5 9 0,-6 7 0,-5 8 0,-7 8 0,-7 7 0,-7 8 0,-9 7 0,-7 6 0,-10 8 0,-8 6 0,-11 6 0,-9 6 0,-11 6 0,-11 6 0,-11 4 0,-11 6 0,-12 5 0,-13 4 0,-12 5 0,-12 3 0,-14 4 0,-13 3 0,-13 3 0,-13 2 0,-15 3 0,-13 2 0,-14 2 0,-14 1 0,-15 1 0,-13 1 0,-15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9T11:19:06.7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10322 3101 24516,'-4'122'0,"-8"-1"0,-8 1 0,-7-2 0,-9 0 0,-7-1 0,-9-1 0,-6-2 0,-9-1 0,-7-1 0,-7-3 0,-7-1 0,-8-3 0,-6-2 0,-8-2 0,-5-3 0,-8-3 0,-5-3 0,-7-3 0,-5-3 0,-7-4 0,-4-3 0,-6-4 0,-4-3 0,-6-4 0,-3-5 0,-5-3 0,-4-5 0,-3-4 0,-4-4 0,-3-4 0,-2-6 0,-3-3 0,-2-5 0,-2-5 0,-2-5 0,0-4 0,-2-5 0,0-5 0,-1-5 0,0-4 0,1-5 0,0-5 0,2-5 0,0-4 0,2-5 0,2-5 0,2-5 0,3-3 0,2-6 0,3-4 0,4-4 0,3-4 0,4-5 0,5-3 0,3-5 0,6-4 0,4-3 0,6-4 0,5-3 0,5-4 0,7-3 0,5-3 0,7-3 0,6-3 0,7-3 0,6-2 0,8-2 0,6-3 0,8-1 0,7-3 0,8-1 0,7-1 0,8-2 0,7-1 0,9-1 0,7 0 0,8-2 0,8 1 0,8-1 0,8 0 0,8 1 0,8 0 0,8 0 0,7 1 0,9 1 0,7 1 0,8 2 0,7 1 0,8 1 0,7 3 0,8 1 0,6 3 0,8 2 0,6 2 0,7 3 0,6 3 0,7 3 0,5 3 0,7 3 0,5 4 0,5 3 0,6 4 0,4 3 0,6 5 0,3 3 0,5 4 0,4 5 0,3 4 0,4 4 0,3 5 0,2 4 0,3 4 0,2 6 0,2 4 0,2 4 0,0 5 0,2 6 0,0 3 0,1 6 0,0 4 0,-1 6 0,0 3 0,-2 6 0,0 5 0,-2 4 0,-2 4 0,-2 6 0,-3 4 0,-2 4 0,-3 5 0,-4 4 0,-3 4 0,-4 5 0,-5 4 0,-3 3 0,-6 5 0,-4 3 0,-6 4 0,-4 3 0,-7 4 0,-5 3 0,-7 3 0,-5 3 0,-8 3 0,-5 3 0,-8 2 0,-6 2 0,-8 3 0,-7 1 0,-7 3 0,-7 1 0,-9 1 0,-6 2 0,-9 1 0,-7 1 0,-9 1 0,-7 0 0,-8 0 0,-8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9T11:19:20.5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11352 3214 24516,'-5'127'0,"-8"-1"0,-9-1 0,-8 0 0,-9 0 0,-9-2 0,-9-1 0,-7-1 0,-9-2 0,-8-1 0,-9-3 0,-7-1 0,-8-3 0,-8-2 0,-7-3 0,-7-2 0,-8-4 0,-6-2 0,-7-4 0,-7-3 0,-5-3 0,-7-4 0,-5-4 0,-6-4 0,-5-4 0,-5-4 0,-4-4 0,-4-5 0,-5-3 0,-3-6 0,-4-4 0,-2-4 0,-4-6 0,-1-4 0,-3-5 0,-1-5 0,-2-4 0,-1-6 0,0-5 0,-1-4 0,0-6 0,0-4 0,2-5 0,0-6 0,1-4 0,3-5 0,1-5 0,3-4 0,2-6 0,4-4 0,3-4 0,3-6 0,4-3 0,5-5 0,4-4 0,6-4 0,4-4 0,6-4 0,5-4 0,6-4 0,7-3 0,6-3 0,6-4 0,8-2 0,7-4 0,6-2 0,9-3 0,7-2 0,7-3 0,9-1 0,8-3 0,8-1 0,8-2 0,9-1 0,8-1 0,9-2 0,8 0 0,9 0 0,9-1 0,9-1 0,8 1 0,9 0 0,9 1 0,9 0 0,8 0 0,9 2 0,8 1 0,9 1 0,8 2 0,8 1 0,8 3 0,9 1 0,7 3 0,7 2 0,9 3 0,6 2 0,7 3 0,8 4 0,6 2 0,6 4 0,7 4 0,6 3 0,5 4 0,6 4 0,4 4 0,6 4 0,4 4 0,5 4 0,4 5 0,3 5 0,3 4 0,4 4 0,2 6 0,3 4 0,2 5 0,1 5 0,2 4 0,0 6 0,2 4 0,0 6 0,0 4 0,-1 6 0,0 4 0,-1 6 0,-2 4 0,-1 5 0,-3 5 0,-1 4 0,-4 6 0,-2 4 0,-4 4 0,-3 5 0,-5 5 0,-4 4 0,-4 4 0,-5 4 0,-5 4 0,-6 4 0,-5 4 0,-7 3 0,-5 4 0,-7 4 0,-7 2 0,-6 4 0,-8 3 0,-7 2 0,-7 3 0,-8 2 0,-8 3 0,-7 1 0,-9 3 0,-8 1 0,-9 2 0,-7 1 0,-9 1 0,-9 2 0,-9 0 0,-8 0 0,-9 1 0,-8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24.png"/><Relationship Id="rId10" Type="http://schemas.openxmlformats.org/officeDocument/2006/relationships/image" Target="../media/image56.png"/><Relationship Id="rId4" Type="http://schemas.openxmlformats.org/officeDocument/2006/relationships/image" Target="../media/image34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2.png"/><Relationship Id="rId5" Type="http://schemas.openxmlformats.org/officeDocument/2006/relationships/image" Target="../media/image60.png"/><Relationship Id="rId10" Type="http://schemas.openxmlformats.org/officeDocument/2006/relationships/image" Target="../media/image2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9.png"/><Relationship Id="rId7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2.png"/><Relationship Id="rId7" Type="http://schemas.openxmlformats.org/officeDocument/2006/relationships/image" Target="../media/image2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4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40.png"/><Relationship Id="rId10" Type="http://schemas.openxmlformats.org/officeDocument/2006/relationships/image" Target="../media/image82.png"/><Relationship Id="rId4" Type="http://schemas.openxmlformats.org/officeDocument/2006/relationships/image" Target="../media/image34.pn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8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4.png"/><Relationship Id="rId7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14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24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34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3.png"/><Relationship Id="rId7" Type="http://schemas.openxmlformats.org/officeDocument/2006/relationships/image" Target="../media/image10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0" Type="http://schemas.openxmlformats.org/officeDocument/2006/relationships/image" Target="../media/image111.png"/><Relationship Id="rId4" Type="http://schemas.openxmlformats.org/officeDocument/2006/relationships/image" Target="../media/image34.png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3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7.png"/><Relationship Id="rId4" Type="http://schemas.openxmlformats.org/officeDocument/2006/relationships/image" Target="../media/image93.png"/><Relationship Id="rId9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34.png"/><Relationship Id="rId7" Type="http://schemas.openxmlformats.org/officeDocument/2006/relationships/image" Target="../media/image1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2.png"/><Relationship Id="rId7" Type="http://schemas.openxmlformats.org/officeDocument/2006/relationships/image" Target="../media/image12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34.png"/><Relationship Id="rId7" Type="http://schemas.openxmlformats.org/officeDocument/2006/relationships/image" Target="../media/image128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93.png"/><Relationship Id="rId9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138.png"/><Relationship Id="rId5" Type="http://schemas.openxmlformats.org/officeDocument/2006/relationships/image" Target="../media/image134.png"/><Relationship Id="rId10" Type="http://schemas.openxmlformats.org/officeDocument/2006/relationships/image" Target="../media/image137.png"/><Relationship Id="rId4" Type="http://schemas.openxmlformats.org/officeDocument/2006/relationships/image" Target="../media/image133.png"/><Relationship Id="rId9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2.png"/><Relationship Id="rId7" Type="http://schemas.openxmlformats.org/officeDocument/2006/relationships/image" Target="../media/image1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34.png"/><Relationship Id="rId4" Type="http://schemas.openxmlformats.org/officeDocument/2006/relationships/image" Target="../media/image93.png"/><Relationship Id="rId9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2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93.png"/><Relationship Id="rId10" Type="http://schemas.openxmlformats.org/officeDocument/2006/relationships/image" Target="../media/image152.png"/><Relationship Id="rId4" Type="http://schemas.openxmlformats.org/officeDocument/2006/relationships/image" Target="../media/image24.png"/><Relationship Id="rId9" Type="http://schemas.openxmlformats.org/officeDocument/2006/relationships/image" Target="../media/image1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3.png"/><Relationship Id="rId7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58.png"/><Relationship Id="rId5" Type="http://schemas.openxmlformats.org/officeDocument/2006/relationships/image" Target="../media/image155.png"/><Relationship Id="rId10" Type="http://schemas.openxmlformats.org/officeDocument/2006/relationships/image" Target="../media/image157.png"/><Relationship Id="rId4" Type="http://schemas.openxmlformats.org/officeDocument/2006/relationships/image" Target="../media/image154.png"/><Relationship Id="rId9" Type="http://schemas.openxmlformats.org/officeDocument/2006/relationships/image" Target="../media/image1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customXml" Target="../ink/ink3.xml"/><Relationship Id="rId3" Type="http://schemas.openxmlformats.org/officeDocument/2006/relationships/image" Target="../media/image34.png"/><Relationship Id="rId7" Type="http://schemas.openxmlformats.org/officeDocument/2006/relationships/customXml" Target="../ink/ink1.xml"/><Relationship Id="rId12" Type="http://schemas.openxmlformats.org/officeDocument/2006/relationships/image" Target="../media/image1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62.png"/><Relationship Id="rId5" Type="http://schemas.openxmlformats.org/officeDocument/2006/relationships/image" Target="../media/image24.png"/><Relationship Id="rId10" Type="http://schemas.openxmlformats.org/officeDocument/2006/relationships/customXml" Target="../ink/ink2.xml"/><Relationship Id="rId4" Type="http://schemas.openxmlformats.org/officeDocument/2006/relationships/image" Target="../media/image93.png"/><Relationship Id="rId9" Type="http://schemas.openxmlformats.org/officeDocument/2006/relationships/image" Target="../media/image161.png"/><Relationship Id="rId14" Type="http://schemas.openxmlformats.org/officeDocument/2006/relationships/image" Target="../media/image1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93.png"/><Relationship Id="rId7" Type="http://schemas.openxmlformats.org/officeDocument/2006/relationships/image" Target="../media/image1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13.png"/><Relationship Id="rId4" Type="http://schemas.openxmlformats.org/officeDocument/2006/relationships/image" Target="../media/image34.png"/><Relationship Id="rId9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34.png"/><Relationship Id="rId7" Type="http://schemas.openxmlformats.org/officeDocument/2006/relationships/image" Target="../media/image1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24.pn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34.png"/><Relationship Id="rId7" Type="http://schemas.openxmlformats.org/officeDocument/2006/relationships/image" Target="../media/image1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2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2.png"/><Relationship Id="rId7" Type="http://schemas.openxmlformats.org/officeDocument/2006/relationships/image" Target="../media/image17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4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18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46200" y="-15798800"/>
            <a:ext cx="14109700" cy="24599900"/>
          </a:xfrm>
          <a:prstGeom prst="rect">
            <a:avLst/>
          </a:prstGeom>
          <a:effectLst>
            <a:outerShdw blurRad="1982670" dist="3256044" dir="2700000">
              <a:srgbClr val="EAECFF">
                <a:alpha val="2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22900" y="3606800"/>
            <a:ext cx="7442200" cy="317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800" b="0" i="0" u="none" strike="noStrike" spc="1400" dirty="0">
                <a:solidFill>
                  <a:srgbClr val="7A8CB7">
                    <a:alpha val="50196"/>
                  </a:srgbClr>
                </a:solidFill>
                <a:ea typeface="Happiness Sans Regular"/>
              </a:rPr>
              <a:t>로컬</a:t>
            </a:r>
            <a:r>
              <a:rPr lang="en-US" sz="1800" b="0" i="0" u="none" strike="noStrike" spc="1400" dirty="0">
                <a:solidFill>
                  <a:srgbClr val="7A8CB7">
                    <a:alpha val="50196"/>
                  </a:srgbClr>
                </a:solidFill>
                <a:latin typeface="Happiness Sans Regular"/>
              </a:rPr>
              <a:t> 1</a:t>
            </a:r>
            <a:r>
              <a:rPr lang="ko-KR" sz="1800" b="0" i="0" u="none" strike="noStrike" spc="1400" dirty="0">
                <a:solidFill>
                  <a:srgbClr val="7A8CB7">
                    <a:alpha val="50196"/>
                  </a:srgbClr>
                </a:solidFill>
                <a:ea typeface="Happiness Sans Regular"/>
              </a:rPr>
              <a:t>타가</a:t>
            </a:r>
            <a:r>
              <a:rPr lang="en-US" sz="1800" b="0" i="0" u="none" strike="noStrike" spc="1400" dirty="0">
                <a:solidFill>
                  <a:srgbClr val="7A8CB7">
                    <a:alpha val="50196"/>
                  </a:srgbClr>
                </a:solidFill>
                <a:latin typeface="Happiness Sans Regular"/>
              </a:rPr>
              <a:t> </a:t>
            </a:r>
            <a:r>
              <a:rPr lang="ko-KR" sz="1800" b="0" i="0" u="none" strike="noStrike" spc="1400" dirty="0">
                <a:solidFill>
                  <a:srgbClr val="7A8CB7">
                    <a:alpha val="50196"/>
                  </a:srgbClr>
                </a:solidFill>
                <a:ea typeface="Happiness Sans Regular"/>
              </a:rPr>
              <a:t>되기</a:t>
            </a:r>
            <a:r>
              <a:rPr lang="en-US" sz="1800" b="0" i="0" u="none" strike="noStrike" spc="1400" dirty="0">
                <a:solidFill>
                  <a:srgbClr val="7A8CB7">
                    <a:alpha val="50196"/>
                  </a:srgbClr>
                </a:solidFill>
                <a:latin typeface="Happiness Sans Regular"/>
              </a:rPr>
              <a:t> </a:t>
            </a:r>
            <a:r>
              <a:rPr lang="ko-KR" sz="1800" b="0" i="0" u="none" strike="noStrike" spc="1400" dirty="0">
                <a:solidFill>
                  <a:srgbClr val="7A8CB7">
                    <a:alpha val="50196"/>
                  </a:srgbClr>
                </a:solidFill>
                <a:ea typeface="Happiness Sans Regular"/>
              </a:rPr>
              <a:t>위한</a:t>
            </a:r>
            <a:r>
              <a:rPr lang="en-US" sz="1800" b="0" i="0" u="none" strike="noStrike" spc="1400" dirty="0">
                <a:solidFill>
                  <a:srgbClr val="7A8CB7">
                    <a:alpha val="50196"/>
                  </a:srgbClr>
                </a:solidFill>
                <a:latin typeface="Happiness Sans Regular"/>
              </a:rPr>
              <a:t> </a:t>
            </a:r>
            <a:r>
              <a:rPr lang="ko-KR" sz="1800" b="0" i="0" u="none" strike="noStrike" spc="1400" dirty="0">
                <a:solidFill>
                  <a:srgbClr val="7A8CB7">
                    <a:alpha val="50196"/>
                  </a:srgbClr>
                </a:solidFill>
                <a:ea typeface="Happiness Sans Regular"/>
              </a:rPr>
              <a:t>유일무이한</a:t>
            </a:r>
            <a:r>
              <a:rPr lang="en-US" sz="1800" b="0" i="0" u="none" strike="noStrike" spc="1400" dirty="0">
                <a:solidFill>
                  <a:srgbClr val="7A8CB7">
                    <a:alpha val="50196"/>
                  </a:srgbClr>
                </a:solidFill>
                <a:latin typeface="Happiness Sans Regular"/>
              </a:rPr>
              <a:t> </a:t>
            </a:r>
            <a:r>
              <a:rPr lang="ko-KR" sz="1800" b="0" i="0" u="none" strike="noStrike" spc="1400" dirty="0">
                <a:solidFill>
                  <a:srgbClr val="7A8CB7">
                    <a:alpha val="50196"/>
                  </a:srgbClr>
                </a:solidFill>
                <a:ea typeface="Happiness Sans Regular"/>
              </a:rPr>
              <a:t>콘텐츠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78400" y="4203700"/>
            <a:ext cx="8331200" cy="2628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7700" b="0" i="0" u="none" strike="noStrike" spc="-400" dirty="0">
                <a:solidFill>
                  <a:srgbClr val="46E6FF"/>
                </a:solidFill>
                <a:ea typeface="NEXON Lv1 Gothic OTF"/>
              </a:rPr>
              <a:t>제</a:t>
            </a:r>
            <a:r>
              <a:rPr lang="en-US" sz="7700" b="0" i="0" u="none" strike="noStrike" spc="-400" dirty="0">
                <a:solidFill>
                  <a:srgbClr val="46E6FF"/>
                </a:solidFill>
                <a:latin typeface="NEXON Lv1 Gothic OTF"/>
              </a:rPr>
              <a:t> 6</a:t>
            </a:r>
            <a:r>
              <a:rPr lang="ko-KR" sz="7700" b="0" i="0" u="none" strike="noStrike" spc="-400" dirty="0">
                <a:solidFill>
                  <a:srgbClr val="46E6FF"/>
                </a:solidFill>
                <a:ea typeface="NEXON Lv1 Gothic OTF"/>
              </a:rPr>
              <a:t>회</a:t>
            </a:r>
            <a:r>
              <a:rPr lang="en-US" sz="7700" b="0" i="0" u="none" strike="noStrike" spc="-400" dirty="0">
                <a:solidFill>
                  <a:srgbClr val="46E6FF"/>
                </a:solidFill>
                <a:latin typeface="NEXON Lv1 Gothic OTF"/>
              </a:rPr>
              <a:t> </a:t>
            </a:r>
            <a:r>
              <a:rPr lang="ko-KR" sz="7700" b="0" i="0" u="none" strike="noStrike" spc="-400" dirty="0">
                <a:solidFill>
                  <a:srgbClr val="46E6FF"/>
                </a:solidFill>
                <a:ea typeface="NEXON Lv1 Gothic OTF"/>
              </a:rPr>
              <a:t>공부플렉스</a:t>
            </a:r>
          </a:p>
          <a:p>
            <a:pPr lvl="0" algn="ctr">
              <a:lnSpc>
                <a:spcPct val="99600"/>
              </a:lnSpc>
            </a:pPr>
            <a:r>
              <a:rPr lang="ko-KR" sz="8200" b="0" i="0" u="none" strike="noStrike" spc="-400" dirty="0">
                <a:solidFill>
                  <a:srgbClr val="EAECFF"/>
                </a:solidFill>
                <a:ea typeface="NEXON Lv1 Gothic OTF Bold"/>
              </a:rPr>
              <a:t>제휴설명회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81100" y="9258300"/>
            <a:ext cx="4038600" cy="723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200" b="0" i="0" u="none" strike="noStrike" spc="300">
                <a:solidFill>
                  <a:srgbClr val="EAECFF">
                    <a:alpha val="50196"/>
                  </a:srgbClr>
                </a:solidFill>
                <a:latin typeface="210 SueopsiganOTF Regular"/>
              </a:rPr>
              <a:t>Wherever, Whoever</a:t>
            </a:r>
          </a:p>
          <a:p>
            <a:pPr lvl="0" algn="ctr">
              <a:lnSpc>
                <a:spcPct val="99600"/>
              </a:lnSpc>
            </a:pPr>
            <a:r>
              <a:rPr lang="en-US" sz="2200" b="0" i="0" u="none" strike="noStrike" spc="300">
                <a:solidFill>
                  <a:srgbClr val="EAECFF">
                    <a:alpha val="50196"/>
                  </a:srgbClr>
                </a:solidFill>
                <a:latin typeface="210 SueopsiganOTF Regular"/>
              </a:rPr>
              <a:t>YOU CAN BE THE BEST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35100" y="2019300"/>
            <a:ext cx="38354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좋은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강의란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무엇인가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300" y="5245100"/>
            <a:ext cx="1549400" cy="1511300"/>
          </a:xfrm>
          <a:prstGeom prst="rect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96DAFB50-CC69-4988-24F7-6F39184CD586}"/>
              </a:ext>
            </a:extLst>
          </p:cNvPr>
          <p:cNvGrpSpPr/>
          <p:nvPr/>
        </p:nvGrpSpPr>
        <p:grpSpPr>
          <a:xfrm>
            <a:off x="441777" y="2819400"/>
            <a:ext cx="7889423" cy="6909707"/>
            <a:chOff x="441777" y="2819400"/>
            <a:chExt cx="7889423" cy="690970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16200000">
              <a:off x="2990849" y="2819400"/>
              <a:ext cx="2882900" cy="2882900"/>
            </a:xfrm>
            <a:prstGeom prst="rect">
              <a:avLst/>
            </a:prstGeom>
          </p:spPr>
        </p:pic>
        <p:pic>
          <p:nvPicPr>
            <p:cNvPr id="29" name="Picture 11">
              <a:extLst>
                <a:ext uri="{FF2B5EF4-FFF2-40B4-BE49-F238E27FC236}">
                  <a16:creationId xmlns:a16="http://schemas.microsoft.com/office/drawing/2014/main" id="{9F66FB45-CC86-EFA9-1735-3AD81CE74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16200000">
              <a:off x="5308600" y="4933950"/>
              <a:ext cx="2882900" cy="2882900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E0B0EC9C-7591-D3B5-C2C4-1D73E4114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16200000">
              <a:off x="584200" y="4768850"/>
              <a:ext cx="2882900" cy="2882900"/>
            </a:xfrm>
            <a:prstGeom prst="rect">
              <a:avLst/>
            </a:prstGeom>
          </p:spPr>
        </p:pic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FE8A01A5-30C4-5B05-40D4-20233B6ED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16200000">
              <a:off x="2872013" y="6846207"/>
              <a:ext cx="2882900" cy="2882900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441777" y="5776232"/>
              <a:ext cx="3213100" cy="1282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계속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배울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것이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남아있다고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생각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되어야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한다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741385" y="7748814"/>
              <a:ext cx="3213100" cy="965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최상위권을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46E6FF"/>
                  </a:solidFill>
                  <a:ea typeface="NEXON Lv1 Gothic OTF Bold"/>
                </a:rPr>
                <a:t>수업만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으로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만족시킬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수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있다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778256" y="3886200"/>
              <a:ext cx="3213100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수업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후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질문이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적다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118100" y="6064250"/>
              <a:ext cx="3213100" cy="6477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옆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학원이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할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수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없다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51C06D3E-7255-D68F-5EB2-14C4DFCD3C1C}"/>
              </a:ext>
            </a:extLst>
          </p:cNvPr>
          <p:cNvGrpSpPr/>
          <p:nvPr/>
        </p:nvGrpSpPr>
        <p:grpSpPr>
          <a:xfrm>
            <a:off x="10045700" y="3746500"/>
            <a:ext cx="7823200" cy="5245100"/>
            <a:chOff x="10045700" y="3746500"/>
            <a:chExt cx="7823200" cy="5245100"/>
          </a:xfrm>
        </p:grpSpPr>
        <p:sp>
          <p:nvSpPr>
            <p:cNvPr id="16" name="TextBox 16"/>
            <p:cNvSpPr txBox="1"/>
            <p:nvPr/>
          </p:nvSpPr>
          <p:spPr>
            <a:xfrm>
              <a:off x="13716000" y="3886200"/>
              <a:ext cx="3162300" cy="5461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sz="31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개념설명의</a:t>
              </a:r>
              <a:r>
                <a:rPr lang="en-US" sz="31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FLOW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58400" y="3746500"/>
              <a:ext cx="3911600" cy="1054100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12839700" y="4978400"/>
              <a:ext cx="2019300" cy="5461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들을</a:t>
              </a:r>
              <a:r>
                <a:rPr lang="en-US" sz="3100" b="0" i="0" u="none" strike="noStrike" spc="-20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수</a:t>
              </a:r>
              <a:r>
                <a:rPr lang="en-US" sz="3100" b="0" i="0" u="none" strike="noStrike" spc="-20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있는</a:t>
              </a:r>
            </a:p>
          </p:txBody>
        </p: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58400" y="4838700"/>
              <a:ext cx="3009900" cy="1054100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782800" y="4826000"/>
              <a:ext cx="2921000" cy="1066800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10185400" y="6019800"/>
              <a:ext cx="4305300" cy="5461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하</a:t>
              </a:r>
              <a:r>
                <a:rPr lang="en-US" sz="3100" b="0" i="0" u="none" strike="noStrike" spc="-200">
                  <a:solidFill>
                    <a:srgbClr val="FFFFFF"/>
                  </a:solidFill>
                  <a:latin typeface="NEXON Lv1 Gothic OTF Bold"/>
                </a:rPr>
                <a:t>~</a:t>
              </a: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중위권</a:t>
              </a:r>
              <a:r>
                <a:rPr lang="en-US" sz="3100" b="0" i="0" u="none" strike="noStrike" spc="-20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학생들이</a:t>
              </a:r>
            </a:p>
          </p:txBody>
        </p: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233400" y="5880100"/>
              <a:ext cx="3111500" cy="105410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45700" y="6388100"/>
              <a:ext cx="2654300" cy="1066800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12382500" y="6527800"/>
              <a:ext cx="5486400" cy="5461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풀</a:t>
              </a:r>
              <a:r>
                <a:rPr lang="en-US" sz="3100" b="0" i="0" u="none" strike="noStrike" spc="-20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수</a:t>
              </a:r>
              <a:r>
                <a:rPr lang="en-US" sz="3100" b="0" i="0" u="none" strike="noStrike" spc="-20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있다고</a:t>
              </a:r>
              <a:r>
                <a:rPr lang="en-US" sz="3100" b="0" i="0" u="none" strike="noStrike" spc="-20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생각되는</a:t>
              </a:r>
              <a:r>
                <a:rPr lang="en-US" sz="3100" b="0" i="0" u="none" strike="noStrike" spc="-20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구성진</a:t>
              </a:r>
              <a:r>
                <a:rPr lang="en-US" sz="3100" b="0" i="0" u="none" strike="noStrike" spc="-20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교재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85400" y="7543800"/>
              <a:ext cx="4305300" cy="5461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이</a:t>
              </a:r>
              <a:r>
                <a:rPr lang="en-US" sz="3100" b="0" i="0" u="none" strike="noStrike" spc="-20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모든</a:t>
              </a:r>
              <a:r>
                <a:rPr lang="en-US" sz="3100" b="0" i="0" u="none" strike="noStrike" spc="-20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것을</a:t>
              </a:r>
              <a:r>
                <a:rPr lang="en-US" sz="3100" b="0" i="0" u="none" strike="noStrike" spc="-20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100" b="0" i="0" u="none" strike="noStrike" spc="-200">
                  <a:solidFill>
                    <a:srgbClr val="FFFFFF"/>
                  </a:solidFill>
                  <a:ea typeface="NEXON Lv1 Gothic OTF Bold"/>
                </a:rPr>
                <a:t>만족시키면서</a:t>
              </a:r>
            </a:p>
          </p:txBody>
        </p:sp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300200" y="7404100"/>
              <a:ext cx="2311400" cy="1054100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58400" y="7924800"/>
              <a:ext cx="2552700" cy="1066800"/>
            </a:xfrm>
            <a:prstGeom prst="rect">
              <a:avLst/>
            </a:prstGeom>
          </p:spPr>
        </p:pic>
        <p:sp>
          <p:nvSpPr>
            <p:cNvPr id="28" name="TextBox 28"/>
            <p:cNvSpPr txBox="1"/>
            <p:nvPr/>
          </p:nvSpPr>
          <p:spPr>
            <a:xfrm>
              <a:off x="12369800" y="8064500"/>
              <a:ext cx="5486400" cy="5461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99600"/>
                </a:lnSpc>
              </a:pPr>
              <a:r>
                <a:rPr lang="ko-KR" sz="31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을</a:t>
              </a:r>
              <a:r>
                <a:rPr lang="en-US" sz="31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1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충족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36700" y="2019300"/>
            <a:ext cx="58547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공부플렉스의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핵심은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46E6FF"/>
                </a:solidFill>
                <a:ea typeface="NEXON Lv1 Gothic OTF Bold"/>
              </a:rPr>
              <a:t>좋은</a:t>
            </a:r>
            <a:r>
              <a:rPr lang="en-US" sz="2800" b="0" i="0" u="none" strike="noStrike">
                <a:solidFill>
                  <a:srgbClr val="46E6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46E6FF"/>
                </a:solidFill>
                <a:ea typeface="NEXON Lv1 Gothic OTF Bold"/>
              </a:rPr>
              <a:t>강의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입니다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31900" y="5715000"/>
            <a:ext cx="3949700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[2 CYCLE] The DEEP </a:t>
            </a:r>
            <a:r>
              <a:rPr lang="ko-KR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공통수학</a:t>
            </a:r>
            <a:r>
              <a:rPr lang="en-US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 2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" y="3238500"/>
            <a:ext cx="4267200" cy="24003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251699" y="5702300"/>
            <a:ext cx="4153293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[3 CYCLE] Observe </a:t>
            </a:r>
            <a:r>
              <a:rPr lang="ko-KR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공통수학</a:t>
            </a:r>
            <a:r>
              <a:rPr lang="en-US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 2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3238500"/>
            <a:ext cx="4267200" cy="2400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06400" y="3238500"/>
            <a:ext cx="4267200" cy="24003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800" y="6273800"/>
            <a:ext cx="4267200" cy="24003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7700" y="6273800"/>
            <a:ext cx="4267200" cy="2400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93700" y="6273800"/>
            <a:ext cx="4267200" cy="24003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3466268" y="5702300"/>
            <a:ext cx="4153293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[4 CYCLE] PRISM </a:t>
            </a:r>
            <a:r>
              <a:rPr lang="ko-KR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공통수학</a:t>
            </a:r>
            <a:r>
              <a:rPr lang="en-US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 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5900" y="8813800"/>
            <a:ext cx="3695700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000" b="0" i="0" u="none" strike="noStrike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[2 CYCLE] The DEEP </a:t>
            </a:r>
            <a:r>
              <a:rPr lang="ko-KR" sz="2000" b="0" i="0" u="none" strike="noStrike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수학</a:t>
            </a:r>
            <a:r>
              <a:rPr lang="en-US" sz="2000" b="0" i="0" u="none" strike="noStrike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93000" y="8813800"/>
            <a:ext cx="3886200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[3 CYCLE] Observe </a:t>
            </a:r>
            <a:r>
              <a:rPr lang="ko-KR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수학</a:t>
            </a:r>
            <a:r>
              <a:rPr lang="en-US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 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423766" y="8813800"/>
            <a:ext cx="3886200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[4 CYCLE] PRISM </a:t>
            </a:r>
            <a:r>
              <a:rPr lang="ko-KR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수학</a:t>
            </a:r>
            <a:r>
              <a:rPr lang="en-US" sz="2000" b="0" i="0" u="none" strike="noStrike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36700" y="2019300"/>
            <a:ext cx="66929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CD4A"/>
                </a:solidFill>
                <a:ea typeface="NEXON Lv1 Gothic OTF Bold"/>
              </a:rPr>
              <a:t>좋은</a:t>
            </a:r>
            <a:r>
              <a:rPr lang="en-US" sz="2800" b="0" i="0" u="none" strike="noStrike">
                <a:solidFill>
                  <a:srgbClr val="FFCD4A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CD4A"/>
                </a:solidFill>
                <a:ea typeface="NEXON Lv1 Gothic OTF Bold"/>
              </a:rPr>
              <a:t>강의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는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 </a:t>
            </a:r>
            <a:r>
              <a:rPr lang="ko-KR" sz="2800" b="0" i="0" u="none" strike="noStrike">
                <a:solidFill>
                  <a:srgbClr val="FFCD4A"/>
                </a:solidFill>
                <a:ea typeface="NEXON Lv1 Gothic OTF Bold"/>
              </a:rPr>
              <a:t>좋은</a:t>
            </a:r>
            <a:r>
              <a:rPr lang="en-US" sz="2800" b="0" i="0" u="none" strike="noStrike">
                <a:solidFill>
                  <a:srgbClr val="FFCD4A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CD4A"/>
                </a:solidFill>
                <a:ea typeface="NEXON Lv1 Gothic OTF Bold"/>
              </a:rPr>
              <a:t>구성의</a:t>
            </a:r>
            <a:r>
              <a:rPr lang="en-US" sz="2800" b="0" i="0" u="none" strike="noStrike">
                <a:solidFill>
                  <a:srgbClr val="FFCD4A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CD4A"/>
                </a:solidFill>
                <a:ea typeface="NEXON Lv1 Gothic OTF Bold"/>
              </a:rPr>
              <a:t>교재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에서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나옵니다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6" name="Picture 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0" y="3568700"/>
            <a:ext cx="18948400" cy="7073900"/>
          </a:xfrm>
          <a:prstGeom prst="rect">
            <a:avLst/>
          </a:prstGeom>
        </p:spPr>
      </p:pic>
      <p:grpSp>
        <p:nvGrpSpPr>
          <p:cNvPr id="41" name="그룹 40">
            <a:extLst>
              <a:ext uri="{FF2B5EF4-FFF2-40B4-BE49-F238E27FC236}">
                <a16:creationId xmlns:a16="http://schemas.microsoft.com/office/drawing/2014/main" id="{C33D8447-0A97-63C9-BE32-A2C61D1C5E2F}"/>
              </a:ext>
            </a:extLst>
          </p:cNvPr>
          <p:cNvGrpSpPr/>
          <p:nvPr/>
        </p:nvGrpSpPr>
        <p:grpSpPr>
          <a:xfrm>
            <a:off x="-220563" y="4000500"/>
            <a:ext cx="4577699" cy="4524829"/>
            <a:chOff x="-220563" y="4000500"/>
            <a:chExt cx="4577699" cy="452482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100" y="4719864"/>
              <a:ext cx="3022600" cy="12700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1361621" y="4000500"/>
              <a:ext cx="2527300" cy="3810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>
                <a:lnSpc>
                  <a:spcPct val="99600"/>
                </a:lnSpc>
              </a:pPr>
              <a:r>
                <a:rPr lang="en-US" sz="4000" b="0" i="0" u="none" strike="noStrike" dirty="0">
                  <a:solidFill>
                    <a:srgbClr val="FFFFFF"/>
                  </a:solidFill>
                  <a:latin typeface="Geologica Cursive Regular"/>
                </a:rPr>
                <a:t>CYCLE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04421" y="4143829"/>
              <a:ext cx="469900" cy="3429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77190"/>
                </a:lnSpc>
              </a:pPr>
              <a:r>
                <a:rPr lang="en-US" sz="4000" b="0" i="0" u="none" strike="noStrike" spc="-100" dirty="0">
                  <a:solidFill>
                    <a:srgbClr val="FFFFFF"/>
                  </a:solidFill>
                  <a:latin typeface="Geologica Cursive Medium"/>
                </a:rPr>
                <a:t>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08000" y="5037364"/>
              <a:ext cx="3086100" cy="495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ctr">
                <a:lnSpc>
                  <a:spcPct val="119519"/>
                </a:lnSpc>
              </a:pPr>
              <a:r>
                <a:rPr lang="en-US" sz="4500" b="0" i="0" u="none" strike="noStrike" dirty="0">
                  <a:solidFill>
                    <a:srgbClr val="FFFFFF"/>
                  </a:solidFill>
                  <a:latin typeface="이사만루체 Medium" panose="00000600000000000000" pitchFamily="2" charset="-127"/>
                  <a:ea typeface="이사만루체 Medium" panose="00000600000000000000" pitchFamily="2" charset="-127"/>
                </a:rPr>
                <a:t>CRAFT</a:t>
              </a: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0563" y="5955393"/>
              <a:ext cx="4577699" cy="2569936"/>
            </a:xfrm>
            <a:prstGeom prst="rect">
              <a:avLst/>
            </a:prstGeom>
          </p:spPr>
        </p:pic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AFAC8A06-0993-9607-6147-210E81989A15}"/>
              </a:ext>
            </a:extLst>
          </p:cNvPr>
          <p:cNvGrpSpPr/>
          <p:nvPr/>
        </p:nvGrpSpPr>
        <p:grpSpPr>
          <a:xfrm>
            <a:off x="3620744" y="4030435"/>
            <a:ext cx="4471488" cy="4448175"/>
            <a:chOff x="3620744" y="4030435"/>
            <a:chExt cx="4471488" cy="444817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5600" y="4719864"/>
              <a:ext cx="3022600" cy="12700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5130800" y="4030435"/>
              <a:ext cx="2527300" cy="3810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>
                <a:lnSpc>
                  <a:spcPct val="99600"/>
                </a:lnSpc>
              </a:pPr>
              <a:r>
                <a:rPr lang="en-US" sz="4000" b="0" i="0" u="none" strike="noStrike" dirty="0">
                  <a:solidFill>
                    <a:srgbClr val="FFFFFF"/>
                  </a:solidFill>
                  <a:latin typeface="Geologica Cursive Regular"/>
                </a:rPr>
                <a:t>CYCLE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668157" y="4173764"/>
              <a:ext cx="520700" cy="3429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77190"/>
                </a:lnSpc>
              </a:pPr>
              <a:r>
                <a:rPr lang="en-US" sz="4000" b="0" i="0" u="none" strike="noStrike" spc="-100" dirty="0">
                  <a:solidFill>
                    <a:srgbClr val="FFFFFF"/>
                  </a:solidFill>
                  <a:latin typeface="Geologica Cursive Medium"/>
                </a:rPr>
                <a:t>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127500" y="5037364"/>
              <a:ext cx="3098800" cy="571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ctr">
                <a:lnSpc>
                  <a:spcPct val="119519"/>
                </a:lnSpc>
              </a:pPr>
              <a:r>
                <a:rPr lang="en-US" sz="4500" b="0" i="0" u="none" strike="noStrike" dirty="0">
                  <a:solidFill>
                    <a:srgbClr val="FFFFFF"/>
                  </a:solidFill>
                  <a:latin typeface="이사만루체 Medium" panose="00000600000000000000" pitchFamily="2" charset="-127"/>
                  <a:ea typeface="이사만루체 Medium" panose="00000600000000000000" pitchFamily="2" charset="-127"/>
                </a:rPr>
                <a:t>The DEEP</a:t>
              </a: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0744" y="5955845"/>
              <a:ext cx="4471488" cy="2522765"/>
            </a:xfrm>
            <a:prstGeom prst="rect">
              <a:avLst/>
            </a:prstGeom>
          </p:spPr>
        </p:pic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D2E9BF6B-961D-E012-61F1-594A171AED84}"/>
              </a:ext>
            </a:extLst>
          </p:cNvPr>
          <p:cNvGrpSpPr/>
          <p:nvPr/>
        </p:nvGrpSpPr>
        <p:grpSpPr>
          <a:xfrm>
            <a:off x="7222080" y="4030435"/>
            <a:ext cx="4530810" cy="4493078"/>
            <a:chOff x="7222080" y="4030435"/>
            <a:chExt cx="4530810" cy="4493078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3200" y="4732564"/>
              <a:ext cx="3022600" cy="12700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8727621" y="4030435"/>
              <a:ext cx="2527300" cy="3810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>
                <a:lnSpc>
                  <a:spcPct val="99600"/>
                </a:lnSpc>
              </a:pPr>
              <a:r>
                <a:rPr lang="en-US" sz="4000" b="0" i="0" u="none" strike="noStrike" dirty="0">
                  <a:solidFill>
                    <a:srgbClr val="FFFFFF"/>
                  </a:solidFill>
                  <a:latin typeface="Geologica Cursive Regular"/>
                </a:rPr>
                <a:t>CYCLE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283121" y="4173764"/>
              <a:ext cx="711200" cy="330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77190"/>
                </a:lnSpc>
              </a:pPr>
              <a:r>
                <a:rPr lang="en-US" sz="4000" b="0" i="0" u="none" strike="noStrike" spc="-100" dirty="0">
                  <a:solidFill>
                    <a:srgbClr val="FFFFFF"/>
                  </a:solidFill>
                  <a:latin typeface="Geologica Cursive Medium"/>
                </a:rPr>
                <a:t>3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785100" y="5024664"/>
              <a:ext cx="3098800" cy="5588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ctr">
                <a:lnSpc>
                  <a:spcPct val="119519"/>
                </a:lnSpc>
              </a:pPr>
              <a:r>
                <a:rPr lang="en-US" sz="4500" b="0" i="0" u="none" strike="noStrike" dirty="0">
                  <a:solidFill>
                    <a:srgbClr val="FFFFFF"/>
                  </a:solidFill>
                  <a:latin typeface="이사만루체 Medium" panose="00000600000000000000" pitchFamily="2" charset="-127"/>
                  <a:ea typeface="이사만루체 Medium" panose="00000600000000000000" pitchFamily="2" charset="-127"/>
                </a:rPr>
                <a:t>Observe</a:t>
              </a:r>
            </a:p>
          </p:txBody>
        </p: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22080" y="5953578"/>
              <a:ext cx="4530810" cy="2569935"/>
            </a:xfrm>
            <a:prstGeom prst="rect">
              <a:avLst/>
            </a:prstGeom>
          </p:spPr>
        </p:pic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A0BCD19C-41EA-8B99-594C-30047F5B351C}"/>
              </a:ext>
            </a:extLst>
          </p:cNvPr>
          <p:cNvGrpSpPr/>
          <p:nvPr/>
        </p:nvGrpSpPr>
        <p:grpSpPr>
          <a:xfrm>
            <a:off x="14528800" y="4016829"/>
            <a:ext cx="3860800" cy="4182835"/>
            <a:chOff x="14528800" y="4016829"/>
            <a:chExt cx="3860800" cy="4182835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32000" y="4732564"/>
              <a:ext cx="3022600" cy="12700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15662729" y="4016829"/>
              <a:ext cx="2527300" cy="3810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>
                <a:lnSpc>
                  <a:spcPct val="99600"/>
                </a:lnSpc>
              </a:pPr>
              <a:r>
                <a:rPr lang="en-US" sz="4000" b="0" i="0" u="none" strike="noStrike" dirty="0">
                  <a:solidFill>
                    <a:srgbClr val="FFFFFF"/>
                  </a:solidFill>
                  <a:latin typeface="Geologica Cursive Regular"/>
                </a:rPr>
                <a:t>CYCLE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5205529" y="4160158"/>
              <a:ext cx="622300" cy="3429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77190"/>
                </a:lnSpc>
              </a:pPr>
              <a:r>
                <a:rPr lang="en-US" sz="4000" b="0" i="0" u="none" strike="noStrike" spc="-100" dirty="0">
                  <a:solidFill>
                    <a:srgbClr val="FFFFFF"/>
                  </a:solidFill>
                  <a:latin typeface="Geologica Cursive Medium"/>
                </a:rPr>
                <a:t>5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4693900" y="5050064"/>
              <a:ext cx="3403600" cy="571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ctr">
                <a:lnSpc>
                  <a:spcPct val="119519"/>
                </a:lnSpc>
              </a:pPr>
              <a:r>
                <a:rPr lang="ko-KR" sz="4500" b="0" i="0" u="none" strike="noStrike" dirty="0">
                  <a:solidFill>
                    <a:srgbClr val="FFFFFF"/>
                  </a:solidFill>
                  <a:latin typeface="이사만루체 Medium" panose="00000600000000000000" pitchFamily="2" charset="-127"/>
                  <a:ea typeface="이사만루체 Medium" panose="00000600000000000000" pitchFamily="2" charset="-127"/>
                </a:rPr>
                <a:t>재해석의</a:t>
              </a:r>
              <a:r>
                <a:rPr lang="en-US" sz="4500" b="0" i="0" u="none" strike="noStrike" dirty="0">
                  <a:solidFill>
                    <a:srgbClr val="FFFFFF"/>
                  </a:solidFill>
                  <a:latin typeface="이사만루체 Medium" panose="00000600000000000000" pitchFamily="2" charset="-127"/>
                  <a:ea typeface="이사만루체 Medium" panose="00000600000000000000" pitchFamily="2" charset="-127"/>
                </a:rPr>
                <a:t> </a:t>
              </a:r>
              <a:r>
                <a:rPr lang="ko-KR" sz="4500" b="0" i="0" u="none" strike="noStrike" dirty="0">
                  <a:solidFill>
                    <a:srgbClr val="FFFFFF"/>
                  </a:solidFill>
                  <a:latin typeface="이사만루체 Medium" panose="00000600000000000000" pitchFamily="2" charset="-127"/>
                  <a:ea typeface="이사만루체 Medium" panose="00000600000000000000" pitchFamily="2" charset="-127"/>
                </a:rPr>
                <a:t>수능</a:t>
              </a:r>
            </a:p>
          </p:txBody>
        </p:sp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28800" y="6002564"/>
              <a:ext cx="3860800" cy="2197100"/>
            </a:xfrm>
            <a:prstGeom prst="rect">
              <a:avLst/>
            </a:prstGeom>
          </p:spPr>
        </p:pic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5850" y="8861878"/>
            <a:ext cx="876300" cy="876300"/>
          </a:xfrm>
          <a:prstGeom prst="rect">
            <a:avLst/>
          </a:prstGeom>
        </p:spPr>
      </p:pic>
      <p:grpSp>
        <p:nvGrpSpPr>
          <p:cNvPr id="44" name="그룹 43">
            <a:extLst>
              <a:ext uri="{FF2B5EF4-FFF2-40B4-BE49-F238E27FC236}">
                <a16:creationId xmlns:a16="http://schemas.microsoft.com/office/drawing/2014/main" id="{67727BE7-BE55-3144-5DE4-C7252A601378}"/>
              </a:ext>
            </a:extLst>
          </p:cNvPr>
          <p:cNvGrpSpPr/>
          <p:nvPr/>
        </p:nvGrpSpPr>
        <p:grpSpPr>
          <a:xfrm>
            <a:off x="10317726" y="4017735"/>
            <a:ext cx="5119227" cy="4573814"/>
            <a:chOff x="10317726" y="4017735"/>
            <a:chExt cx="5119227" cy="4573814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50600" y="4732564"/>
              <a:ext cx="3022600" cy="12700"/>
            </a:xfrm>
            <a:prstGeom prst="rect">
              <a:avLst/>
            </a:prstGeom>
          </p:spPr>
        </p:pic>
        <p:sp>
          <p:nvSpPr>
            <p:cNvPr id="30" name="TextBox 30"/>
            <p:cNvSpPr txBox="1"/>
            <p:nvPr/>
          </p:nvSpPr>
          <p:spPr>
            <a:xfrm>
              <a:off x="12092215" y="4017735"/>
              <a:ext cx="2527300" cy="3810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>
                <a:lnSpc>
                  <a:spcPct val="99600"/>
                </a:lnSpc>
              </a:pPr>
              <a:r>
                <a:rPr lang="en-US" sz="4000" b="0" i="0" u="none" strike="noStrike" dirty="0">
                  <a:solidFill>
                    <a:srgbClr val="FFFFFF"/>
                  </a:solidFill>
                  <a:latin typeface="Geologica Cursive Regular"/>
                </a:rPr>
                <a:t>CYCLE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663136" y="4161064"/>
              <a:ext cx="292100" cy="330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77190"/>
                </a:lnSpc>
              </a:pPr>
              <a:r>
                <a:rPr lang="en-US" sz="4000" b="0" i="0" u="none" strike="noStrike" spc="-100" dirty="0">
                  <a:solidFill>
                    <a:srgbClr val="FFFFFF"/>
                  </a:solidFill>
                  <a:latin typeface="Geologica Cursive Medium"/>
                </a:rPr>
                <a:t>4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1112500" y="5056414"/>
              <a:ext cx="3098800" cy="5588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ctr">
                <a:lnSpc>
                  <a:spcPct val="119519"/>
                </a:lnSpc>
              </a:pPr>
              <a:r>
                <a:rPr lang="en-US" sz="4500" b="0" i="0" u="none" strike="noStrike" dirty="0">
                  <a:solidFill>
                    <a:srgbClr val="FFFFFF"/>
                  </a:solidFill>
                  <a:latin typeface="이사만루체 Medium" panose="00000600000000000000" pitchFamily="2" charset="-127"/>
                  <a:ea typeface="이사만루체 Medium" panose="00000600000000000000" pitchFamily="2" charset="-127"/>
                </a:rPr>
                <a:t>PRISM</a:t>
              </a:r>
            </a:p>
          </p:txBody>
        </p: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164A1E34-4D56-AF03-B5C9-5A4554027DF4}"/>
                </a:ext>
              </a:extLst>
            </p:cNvPr>
            <p:cNvGrpSpPr/>
            <p:nvPr/>
          </p:nvGrpSpPr>
          <p:grpSpPr>
            <a:xfrm>
              <a:off x="10317726" y="5610679"/>
              <a:ext cx="5119227" cy="2980870"/>
              <a:chOff x="10267305" y="5555342"/>
              <a:chExt cx="5119227" cy="2980870"/>
            </a:xfrm>
          </p:grpSpPr>
          <p:pic>
            <p:nvPicPr>
              <p:cNvPr id="35" name="그림 34" descr="휴대 전화, 스크린샷, 텍스트, 정보기기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7960D56-4009-0C47-7778-B38A378151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7305" y="5622924"/>
                <a:ext cx="3825803" cy="2833007"/>
              </a:xfrm>
              <a:prstGeom prst="rect">
                <a:avLst/>
              </a:prstGeom>
            </p:spPr>
          </p:pic>
          <p:pic>
            <p:nvPicPr>
              <p:cNvPr id="37" name="그림 36" descr="휴대 전화, 스크린샷, 정보기기, 디자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E3D00CD-E979-E378-597C-DC16A034C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67190" y="5616119"/>
                <a:ext cx="3943407" cy="2920093"/>
              </a:xfrm>
              <a:prstGeom prst="rect">
                <a:avLst/>
              </a:prstGeom>
            </p:spPr>
          </p:pic>
          <p:pic>
            <p:nvPicPr>
              <p:cNvPr id="39" name="그림 38" descr="텍스트, 스크린샷, 그래픽, 그래픽 디자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B103103-256E-FE05-701C-35F9CFB732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1793" y="5555342"/>
                <a:ext cx="3944739" cy="292009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>
            <a:extLst>
              <a:ext uri="{FF2B5EF4-FFF2-40B4-BE49-F238E27FC236}">
                <a16:creationId xmlns:a16="http://schemas.microsoft.com/office/drawing/2014/main" id="{514051F8-2C96-FA63-EB60-989C2F9CA946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6200" y="2814145"/>
            <a:ext cx="17078400" cy="62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781DD2-72B8-61C9-9C3F-3C5866DE8DF9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 l="762" t="-186" r="368" b="186"/>
          <a:stretch>
            <a:fillRect/>
          </a:stretch>
        </p:blipFill>
        <p:spPr>
          <a:xfrm>
            <a:off x="676200" y="2776928"/>
            <a:ext cx="17078400" cy="6210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-879404" y="7048500"/>
            <a:ext cx="36480608" cy="62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36700" y="2019300"/>
            <a:ext cx="99695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[2 CYCLE] The DEEP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공통수학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2 -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집합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개념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 dirty="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 dirty="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 dirty="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 dirty="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78300" y="406400"/>
            <a:ext cx="876300" cy="876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994" y="2810356"/>
            <a:ext cx="17078325" cy="621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44" y="2933700"/>
            <a:ext cx="7170057" cy="6108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261" y="2895710"/>
            <a:ext cx="9798384" cy="61087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-159365" y="8026400"/>
            <a:ext cx="18427700" cy="3136900"/>
          </a:xfrm>
          <a:prstGeom prst="rect">
            <a:avLst/>
          </a:prstGeom>
        </p:spPr>
      </p:pic>
      <p:pic>
        <p:nvPicPr>
          <p:cNvPr id="8" name="Picture 8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25244" y="2883050"/>
            <a:ext cx="17078400" cy="6210000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08266D21-4DF4-3A0F-1DE0-939BC3155A87}"/>
              </a:ext>
            </a:extLst>
          </p:cNvPr>
          <p:cNvSpPr txBox="1"/>
          <p:nvPr/>
        </p:nvSpPr>
        <p:spPr>
          <a:xfrm>
            <a:off x="1536700" y="2019300"/>
            <a:ext cx="99695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[2 CYCLE] The DEEP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공통수학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2 -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집합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개념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62100" y="2019300"/>
            <a:ext cx="77470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[2 CYCLE] The DEEP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공통수학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2 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300" y="3378200"/>
            <a:ext cx="5499100" cy="4864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00" y="3378200"/>
            <a:ext cx="6718300" cy="48641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787900" y="8470900"/>
            <a:ext cx="87122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The DEEP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공통수학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2 1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강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[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점과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좌표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개념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1] </a:t>
            </a:r>
            <a:r>
              <a:rPr lang="ja-JP" sz="2800" b="0" i="0" u="none" strike="noStrike" dirty="0">
                <a:solidFill>
                  <a:srgbClr val="FFFFFF"/>
                </a:solidFill>
                <a:ea typeface="NEXON Lv1 Gothic OTF Bold"/>
              </a:rPr>
              <a:t>中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100" y="3416300"/>
            <a:ext cx="13373100" cy="486410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17559A22-7301-9503-A3BE-6D10CC22F226}"/>
              </a:ext>
            </a:extLst>
          </p:cNvPr>
          <p:cNvSpPr txBox="1"/>
          <p:nvPr/>
        </p:nvSpPr>
        <p:spPr>
          <a:xfrm>
            <a:off x="1536700" y="2019300"/>
            <a:ext cx="99695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[2 CYCLE] The DEEP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공통수학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2 -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집합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개념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222500"/>
            <a:ext cx="16002000" cy="67183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50800" y="7899400"/>
            <a:ext cx="18427700" cy="3136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3162300"/>
            <a:ext cx="5270500" cy="47371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36700" y="2019300"/>
            <a:ext cx="68580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[3 CYCLE] Observe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공통수학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2 -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집합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00" y="7264400"/>
            <a:ext cx="4762500" cy="2514600"/>
          </a:xfrm>
          <a:prstGeom prst="rect">
            <a:avLst/>
          </a:prstGeom>
          <a:effectLst>
            <a:outerShdw blurRad="62766" dist="328288" dir="2700000">
              <a:srgbClr val="787878">
                <a:alpha val="50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6300" y="3187700"/>
            <a:ext cx="4229100" cy="5740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4300" y="8496300"/>
            <a:ext cx="6604000" cy="850900"/>
          </a:xfrm>
          <a:prstGeom prst="rect">
            <a:avLst/>
          </a:prstGeom>
          <a:effectLst>
            <a:outerShdw blurRad="7235" dist="209806" dir="2700000">
              <a:srgbClr val="595959">
                <a:alpha val="50000"/>
              </a:srgb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38200" y="3416300"/>
            <a:ext cx="4241800" cy="2870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38200" y="6502400"/>
            <a:ext cx="4406900" cy="2971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50700" y="5816600"/>
            <a:ext cx="990600" cy="88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00" y="3530600"/>
            <a:ext cx="15506700" cy="4038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36700" y="2019300"/>
            <a:ext cx="68580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[4 CYCLE] PRISM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공통수학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2 -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집합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3800" y="4787900"/>
            <a:ext cx="2641600" cy="25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483100" y="4787900"/>
            <a:ext cx="2641600" cy="2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823200" y="4787900"/>
            <a:ext cx="2641600" cy="25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163300" y="4787900"/>
            <a:ext cx="2641600" cy="2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503400" y="4787900"/>
            <a:ext cx="2641600" cy="25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 rot="10800000">
            <a:off x="1193800" y="7353300"/>
            <a:ext cx="2641600" cy="25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 rot="10800000">
            <a:off x="4483100" y="7353300"/>
            <a:ext cx="2641600" cy="25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 rot="10800000">
            <a:off x="7823200" y="7353300"/>
            <a:ext cx="2641600" cy="25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 rot="10800000">
            <a:off x="11163300" y="7353300"/>
            <a:ext cx="2641600" cy="25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 rot="10800000">
            <a:off x="14503400" y="7353300"/>
            <a:ext cx="2641600" cy="25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0" y="114300"/>
            <a:ext cx="18288000" cy="10363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797300" y="2463800"/>
            <a:ext cx="10693400" cy="1219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6900" b="0" i="0" u="none" strike="noStrike">
                <a:solidFill>
                  <a:srgbClr val="EAECFF"/>
                </a:solidFill>
                <a:latin typeface="NEXON Lv1 Gothic OTF Bold"/>
              </a:rPr>
              <a:t>CONTENTS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9500" y="5321300"/>
            <a:ext cx="27686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800" b="0" i="0" u="none" strike="noStrike">
                <a:solidFill>
                  <a:srgbClr val="46E6FF"/>
                </a:solidFill>
                <a:latin typeface="NEXON Lv1 Gothic OTF Bold"/>
              </a:rPr>
              <a:t>01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6800" y="5715000"/>
            <a:ext cx="27940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200" b="0" i="0" u="none" strike="noStrike" spc="-200">
                <a:solidFill>
                  <a:srgbClr val="EAECFF"/>
                </a:solidFill>
                <a:ea typeface="NEXON Lv1 Gothic OTF Bold"/>
              </a:rPr>
              <a:t>공부플렉스란</a:t>
            </a:r>
            <a:r>
              <a:rPr lang="en-US" sz="3200" b="0" i="0" u="none" strike="noStrike" spc="-200">
                <a:solidFill>
                  <a:srgbClr val="EAECFF"/>
                </a:solidFill>
                <a:latin typeface="NEXON Lv1 Gothic OTF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94200" y="5321300"/>
            <a:ext cx="28194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800" b="0" i="0" u="none" strike="noStrike">
                <a:solidFill>
                  <a:srgbClr val="46E6FF"/>
                </a:solidFill>
                <a:latin typeface="NEXON Lv1 Gothic OTF Bold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06900" y="5715000"/>
            <a:ext cx="27940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200" b="0" i="0" u="none" strike="noStrike" spc="-2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3200" b="0" i="0" u="none" strike="noStrike" spc="-2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3200" b="0" i="0" u="none" strike="noStrike" spc="-2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3200" b="0" i="0" u="none" strike="noStrike" spc="-2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59700" y="5321300"/>
            <a:ext cx="27559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800" b="0" i="0" u="none" strike="noStrike">
                <a:solidFill>
                  <a:srgbClr val="46E6FF"/>
                </a:solidFill>
                <a:latin typeface="NEXON Lv1 Gothic OTF Bold"/>
              </a:rPr>
              <a:t>03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47000" y="5715000"/>
            <a:ext cx="2794000" cy="1054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200" b="0" i="0" u="none" strike="noStrike" spc="-200">
                <a:solidFill>
                  <a:srgbClr val="EAECFF"/>
                </a:solidFill>
                <a:ea typeface="NEXON Lv1 Gothic OTF Bold"/>
              </a:rPr>
              <a:t>콘텐츠가</a:t>
            </a:r>
            <a:r>
              <a:rPr lang="en-US" sz="3200" b="0" i="0" u="none" strike="noStrike" spc="-2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3200" b="0" i="0" u="none" strike="noStrike" spc="-200">
                <a:solidFill>
                  <a:srgbClr val="EAECFF"/>
                </a:solidFill>
                <a:ea typeface="NEXON Lv1 Gothic OTF Bold"/>
              </a:rPr>
              <a:t>아닌</a:t>
            </a:r>
          </a:p>
          <a:p>
            <a:pPr lvl="0" algn="ctr">
              <a:lnSpc>
                <a:spcPct val="99600"/>
              </a:lnSpc>
            </a:pPr>
            <a:r>
              <a:rPr lang="en-US" sz="3200" b="0" i="0" u="none" strike="noStrike" spc="-200">
                <a:solidFill>
                  <a:srgbClr val="EAECFF"/>
                </a:solidFill>
                <a:latin typeface="NEXON Lv1 Gothic OTF Bold"/>
              </a:rPr>
              <a:t>ALL-IN-ONE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99800" y="5321300"/>
            <a:ext cx="27559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800" b="0" i="0" u="none" strike="noStrike">
                <a:solidFill>
                  <a:srgbClr val="46E6FF"/>
                </a:solidFill>
                <a:latin typeface="NEXON Lv1 Gothic OTF Bold"/>
              </a:rPr>
              <a:t>04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87100" y="5715000"/>
            <a:ext cx="2781300" cy="1346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2800" b="0" i="0" u="none" strike="noStrike" spc="-100">
                <a:solidFill>
                  <a:srgbClr val="EAECFF"/>
                </a:solidFill>
                <a:ea typeface="NEXON Lv1 Gothic OTF Bold"/>
              </a:rPr>
              <a:t>공부플렉스의</a:t>
            </a:r>
            <a:r>
              <a:rPr lang="en-US" sz="2800" b="0" i="0" u="none" strike="noStrike" spc="-1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2800" b="0" i="0" u="none" strike="noStrike" spc="-100">
                <a:solidFill>
                  <a:srgbClr val="EAECFF"/>
                </a:solidFill>
                <a:ea typeface="NEXON Lv1 Gothic OTF Bold"/>
              </a:rPr>
              <a:t>이념</a:t>
            </a:r>
          </a:p>
          <a:p>
            <a:pPr lvl="0" algn="ctr">
              <a:lnSpc>
                <a:spcPct val="99600"/>
              </a:lnSpc>
            </a:pPr>
            <a:r>
              <a:rPr lang="en-US" sz="2800" b="0" i="0" u="none" strike="noStrike" spc="-100">
                <a:solidFill>
                  <a:srgbClr val="EAECFF"/>
                </a:solidFill>
                <a:latin typeface="NEXON Lv1 Gothic OTF Bold"/>
              </a:rPr>
              <a:t>"</a:t>
            </a:r>
            <a:r>
              <a:rPr lang="ko-KR" sz="2800" b="0" i="0" u="none" strike="noStrike" spc="-100">
                <a:solidFill>
                  <a:srgbClr val="EAECFF"/>
                </a:solidFill>
                <a:ea typeface="NEXON Lv1 Gothic OTF Bold"/>
              </a:rPr>
              <a:t>사람</a:t>
            </a:r>
            <a:r>
              <a:rPr lang="en-US" sz="2800" b="0" i="0" u="none" strike="noStrike" spc="-100">
                <a:solidFill>
                  <a:srgbClr val="EAECFF"/>
                </a:solidFill>
                <a:latin typeface="NEXON Lv1 Gothic OTF Bold"/>
              </a:rPr>
              <a:t>, </a:t>
            </a:r>
            <a:r>
              <a:rPr lang="ko-KR" sz="2800" b="0" i="0" u="none" strike="noStrike" spc="-100">
                <a:solidFill>
                  <a:srgbClr val="EAECFF"/>
                </a:solidFill>
                <a:ea typeface="NEXON Lv1 Gothic OTF Bold"/>
              </a:rPr>
              <a:t>그</a:t>
            </a:r>
            <a:r>
              <a:rPr lang="en-US" sz="2800" b="0" i="0" u="none" strike="noStrike" spc="-1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2800" b="0" i="0" u="none" strike="noStrike" spc="-100">
                <a:solidFill>
                  <a:srgbClr val="EAECFF"/>
                </a:solidFill>
                <a:ea typeface="NEXON Lv1 Gothic OTF Bold"/>
              </a:rPr>
              <a:t>이상의</a:t>
            </a:r>
            <a:r>
              <a:rPr lang="en-US" sz="2800" b="0" i="0" u="none" strike="noStrike" spc="-100">
                <a:solidFill>
                  <a:srgbClr val="EAECFF"/>
                </a:solidFill>
                <a:latin typeface="NEXON Lv1 Gothic OTF Bold"/>
              </a:rPr>
              <a:t> </a:t>
            </a:r>
          </a:p>
          <a:p>
            <a:pPr lvl="0" algn="ctr">
              <a:lnSpc>
                <a:spcPct val="99600"/>
              </a:lnSpc>
            </a:pPr>
            <a:r>
              <a:rPr lang="ko-KR" sz="2800" b="0" i="0" u="none" strike="noStrike" spc="-100">
                <a:solidFill>
                  <a:srgbClr val="EAECFF"/>
                </a:solidFill>
                <a:ea typeface="NEXON Lv1 Gothic OTF Bold"/>
              </a:rPr>
              <a:t>가치는</a:t>
            </a:r>
            <a:r>
              <a:rPr lang="en-US" sz="2800" b="0" i="0" u="none" strike="noStrike" spc="-1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2800" b="0" i="0" u="none" strike="noStrike" spc="-100">
                <a:solidFill>
                  <a:srgbClr val="EAECFF"/>
                </a:solidFill>
                <a:ea typeface="NEXON Lv1 Gothic OTF Bold"/>
              </a:rPr>
              <a:t>없다</a:t>
            </a:r>
            <a:r>
              <a:rPr lang="en-US" sz="2800" b="0" i="0" u="none" strike="noStrike" spc="-100">
                <a:solidFill>
                  <a:srgbClr val="EAECFF"/>
                </a:solidFill>
                <a:latin typeface="NEXON Lv1 Gothic OTF Bold"/>
              </a:rPr>
              <a:t>"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439900" y="5321300"/>
            <a:ext cx="27559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800" b="0" i="0" u="none" strike="noStrike">
                <a:solidFill>
                  <a:srgbClr val="46E6FF"/>
                </a:solidFill>
                <a:latin typeface="NEXON Lv1 Gothic OTF Bold"/>
              </a:rPr>
              <a:t>05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427200" y="5715000"/>
            <a:ext cx="27940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200" b="0" i="0" u="none" strike="noStrike" spc="-200">
                <a:solidFill>
                  <a:srgbClr val="EAECFF"/>
                </a:solidFill>
                <a:ea typeface="NEXON Lv1 Gothic OTF Bold"/>
              </a:rPr>
              <a:t>향후</a:t>
            </a:r>
            <a:r>
              <a:rPr lang="en-US" sz="3200" b="0" i="0" u="none" strike="noStrike" spc="-2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3200" b="0" i="0" u="none" strike="noStrike" spc="-200">
                <a:solidFill>
                  <a:srgbClr val="EAECFF"/>
                </a:solidFill>
                <a:ea typeface="NEXON Lv1 Gothic OTF Bold"/>
              </a:rPr>
              <a:t>계획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0" y="2082800"/>
            <a:ext cx="15354300" cy="74041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F32FB52-D0B0-2D6F-1CE2-646C85BBC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1877209"/>
            <a:ext cx="12498368" cy="7815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00" y="3175000"/>
            <a:ext cx="14820900" cy="3263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0100" y="5219700"/>
            <a:ext cx="14236700" cy="3581400"/>
          </a:xfrm>
          <a:prstGeom prst="rect">
            <a:avLst/>
          </a:prstGeom>
          <a:effectLst>
            <a:outerShdw blurRad="127735" dist="330582" dir="9540000">
              <a:srgbClr val="595959">
                <a:alpha val="50000"/>
              </a:srgbClr>
            </a:outerShdw>
          </a:effectLst>
        </p:spPr>
      </p:pic>
      <p:sp>
        <p:nvSpPr>
          <p:cNvPr id="9" name="TextBox 9"/>
          <p:cNvSpPr txBox="1"/>
          <p:nvPr/>
        </p:nvSpPr>
        <p:spPr>
          <a:xfrm>
            <a:off x="1536700" y="2019300"/>
            <a:ext cx="59944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공부플렉스는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수업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후에도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계속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됩니다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800" y="2984500"/>
            <a:ext cx="4927600" cy="695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2984500"/>
            <a:ext cx="4927600" cy="69596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36700" y="2019300"/>
            <a:ext cx="59944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공부플렉스는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수업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후에도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계속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됩니다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34845DA-713C-1B13-A5C9-1A4E0ED2AD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7598" y="3922590"/>
            <a:ext cx="12560402" cy="4040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3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11417300" y="0"/>
            <a:ext cx="68834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1897380000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1897380000"/>
            <a:chOff x="0" y="0"/>
            <a:chExt cx="0" cy="0"/>
          </a:xfrm>
        </p:grpSpPr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33450" y="2393950"/>
            <a:ext cx="16421100" cy="190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0" y="1898650"/>
            <a:ext cx="469900" cy="4699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1498600" y="1873250"/>
            <a:ext cx="38354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모든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고민이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해결됩니다</a:t>
            </a: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A9FB643F-DC04-1560-AC80-531D8E731537}"/>
              </a:ext>
            </a:extLst>
          </p:cNvPr>
          <p:cNvGrpSpPr/>
          <p:nvPr/>
        </p:nvGrpSpPr>
        <p:grpSpPr>
          <a:xfrm>
            <a:off x="990600" y="2661557"/>
            <a:ext cx="13930993" cy="3726543"/>
            <a:chOff x="990600" y="2661557"/>
            <a:chExt cx="13930993" cy="3726543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600" y="2674257"/>
              <a:ext cx="469900" cy="469900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1498600" y="2661557"/>
              <a:ext cx="3987800" cy="495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ko-KR" sz="2800" b="0" i="0" u="none" strike="noStrike" dirty="0">
                  <a:solidFill>
                    <a:schemeClr val="bg1"/>
                  </a:solidFill>
                  <a:ea typeface="NEXON Lv1 Gothic OTF Bold"/>
                </a:rPr>
                <a:t>어려운</a:t>
              </a:r>
              <a:r>
                <a:rPr lang="en-US" sz="2800" b="0" i="0" u="none" strike="noStrike" dirty="0">
                  <a:solidFill>
                    <a:schemeClr val="bg1"/>
                  </a:solidFill>
                  <a:latin typeface="NEXON Lv1 Gothic OTF Bold"/>
                </a:rPr>
                <a:t> </a:t>
              </a:r>
              <a:r>
                <a:rPr lang="ko-KR" sz="2800" b="0" i="0" u="none" strike="noStrike" dirty="0">
                  <a:solidFill>
                    <a:schemeClr val="bg1"/>
                  </a:solidFill>
                  <a:ea typeface="NEXON Lv1 Gothic OTF Bold"/>
                </a:rPr>
                <a:t>강사</a:t>
              </a:r>
              <a:r>
                <a:rPr lang="en-US" sz="2800" b="0" i="0" u="none" strike="noStrike" dirty="0">
                  <a:solidFill>
                    <a:schemeClr val="bg1"/>
                  </a:solidFill>
                  <a:latin typeface="NEXON Lv1 Gothic OTF Bold"/>
                </a:rPr>
                <a:t> </a:t>
              </a:r>
              <a:r>
                <a:rPr lang="ko-KR" sz="2800" b="0" i="0" u="none" strike="noStrike" dirty="0">
                  <a:solidFill>
                    <a:schemeClr val="bg1"/>
                  </a:solidFill>
                  <a:ea typeface="NEXON Lv1 Gothic OTF Bold"/>
                </a:rPr>
                <a:t>운용</a:t>
              </a:r>
              <a:r>
                <a:rPr lang="en-US" sz="2800" b="0" i="0" u="none" strike="noStrike" dirty="0">
                  <a:solidFill>
                    <a:srgbClr val="FFFFFF"/>
                  </a:solidFill>
                  <a:latin typeface="NEXON Lv1 Gothic OTF Bold"/>
                </a:rPr>
                <a:t>(</a:t>
              </a:r>
              <a:r>
                <a:rPr lang="ko-KR" sz="2800" b="0" i="0" u="none" strike="noStrike" dirty="0" err="1">
                  <a:solidFill>
                    <a:srgbClr val="FFFFFF"/>
                  </a:solidFill>
                  <a:ea typeface="NEXON Lv1 Gothic OTF Bold"/>
                </a:rPr>
                <a:t>비율제</a:t>
              </a:r>
              <a:r>
                <a:rPr lang="en-US" sz="2800" b="0" i="0" u="none" strike="noStrike" dirty="0">
                  <a:solidFill>
                    <a:srgbClr val="FFFFFF"/>
                  </a:solidFill>
                  <a:latin typeface="NEXON Lv1 Gothic OTF Bold"/>
                </a:rPr>
                <a:t>)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6C96E56-7D4A-A97F-22F1-2C4326AA9EB6}"/>
                </a:ext>
              </a:extLst>
            </p:cNvPr>
            <p:cNvGrpSpPr/>
            <p:nvPr/>
          </p:nvGrpSpPr>
          <p:grpSpPr>
            <a:xfrm>
              <a:off x="2355850" y="3253921"/>
              <a:ext cx="12565743" cy="3134179"/>
              <a:chOff x="2368550" y="3542392"/>
              <a:chExt cx="12565743" cy="3134179"/>
            </a:xfrm>
          </p:grpSpPr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7">
                <a:alphaModFix amt="70000"/>
              </a:blip>
              <a:stretch>
                <a:fillRect/>
              </a:stretch>
            </p:blipFill>
            <p:spPr>
              <a:xfrm>
                <a:off x="12807043" y="3558721"/>
                <a:ext cx="1701800" cy="1727200"/>
              </a:xfrm>
              <a:prstGeom prst="rect">
                <a:avLst/>
              </a:prstGeom>
            </p:spPr>
          </p:pic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8">
                <a:alphaModFix amt="70000"/>
              </a:blip>
              <a:stretch>
                <a:fillRect/>
              </a:stretch>
            </p:blipFill>
            <p:spPr>
              <a:xfrm>
                <a:off x="11715750" y="4330700"/>
                <a:ext cx="698500" cy="139700"/>
              </a:xfrm>
              <a:prstGeom prst="rect">
                <a:avLst/>
              </a:prstGeom>
            </p:spPr>
          </p:pic>
          <p:sp>
            <p:nvSpPr>
              <p:cNvPr id="13" name="TextBox 13"/>
              <p:cNvSpPr txBox="1"/>
              <p:nvPr/>
            </p:nvSpPr>
            <p:spPr>
              <a:xfrm>
                <a:off x="2368550" y="5491390"/>
                <a:ext cx="3606800" cy="7620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NEXON Lv1 Gothic OTF Bold"/>
                  </a:rPr>
                  <a:t>시강으로는</a:t>
                </a:r>
                <a:r>
                  <a:rPr lang="en-US" sz="3200" b="0" i="0" u="none" strike="noStrike" spc="-200" dirty="0">
                    <a:solidFill>
                      <a:srgbClr val="4681DE"/>
                    </a:solidFill>
                    <a:latin typeface="NEXON Lv1 Gothic OTF 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NEXON Lv1 Gothic OTF Bold"/>
                  </a:rPr>
                  <a:t>판단할</a:t>
                </a:r>
                <a:r>
                  <a:rPr lang="en-US" sz="3200" b="0" i="0" u="none" strike="noStrike" spc="-200" dirty="0">
                    <a:solidFill>
                      <a:srgbClr val="4681DE"/>
                    </a:solidFill>
                    <a:latin typeface="NEXON Lv1 Gothic OTF 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NEXON Lv1 Gothic OTF Bold"/>
                  </a:rPr>
                  <a:t>수</a:t>
                </a:r>
                <a:r>
                  <a:rPr lang="en-US" altLang="ko-KR" sz="3200" b="0" i="0" u="none" strike="noStrike" spc="-200" dirty="0">
                    <a:solidFill>
                      <a:srgbClr val="4681DE"/>
                    </a:solidFill>
                    <a:ea typeface="NEXON Lv1 Gothic OTF 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NEXON Lv1 Gothic OTF Bold"/>
                  </a:rPr>
                  <a:t>없는</a:t>
                </a:r>
                <a:r>
                  <a:rPr lang="en-US" sz="3200" b="0" i="0" u="none" strike="noStrike" spc="-200" dirty="0">
                    <a:solidFill>
                      <a:srgbClr val="4681DE"/>
                    </a:solidFill>
                    <a:latin typeface="NEXON Lv1 Gothic OTF 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NEXON Lv1 Gothic OTF Bold"/>
                  </a:rPr>
                  <a:t>강사</a:t>
                </a:r>
                <a:r>
                  <a:rPr lang="en-US" sz="3200" b="0" i="0" u="none" strike="noStrike" spc="-200" dirty="0">
                    <a:solidFill>
                      <a:srgbClr val="4681DE"/>
                    </a:solidFill>
                    <a:latin typeface="NEXON Lv1 Gothic OTF 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NEXON Lv1 Gothic OTF Bold"/>
                  </a:rPr>
                  <a:t>자질</a:t>
                </a: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9156700" y="5511800"/>
                <a:ext cx="2463800" cy="7620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NEXON Lv1 Gothic OTF Bold"/>
                  </a:rPr>
                  <a:t>강사들의</a:t>
                </a:r>
              </a:p>
              <a:p>
                <a:pPr lvl="0" algn="ctr">
                  <a:lnSpc>
                    <a:spcPct val="99600"/>
                  </a:lnSpc>
                </a:pP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NEXON Lv1 Gothic OTF Bold"/>
                  </a:rPr>
                  <a:t>권한</a:t>
                </a:r>
                <a:r>
                  <a:rPr lang="en-US" sz="3200" b="0" i="0" u="none" strike="noStrike" spc="-200" dirty="0">
                    <a:solidFill>
                      <a:srgbClr val="4681DE"/>
                    </a:solidFill>
                    <a:latin typeface="NEXON Lv1 Gothic OTF 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NEXON Lv1 Gothic OTF Bold"/>
                  </a:rPr>
                  <a:t>극대화</a:t>
                </a: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2470493" y="5571671"/>
                <a:ext cx="2463800" cy="11049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NEXON Lv1 Gothic OTF Bold"/>
                  </a:rPr>
                  <a:t>퇴사시</a:t>
                </a:r>
                <a:r>
                  <a:rPr lang="en-US" sz="3200" b="0" i="0" u="none" strike="noStrike" spc="-200" dirty="0">
                    <a:solidFill>
                      <a:srgbClr val="FFFFFF"/>
                    </a:solidFill>
                    <a:latin typeface="NEXON Lv1 Gothic OTF 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NEXON Lv1 Gothic OTF Bold"/>
                  </a:rPr>
                  <a:t>큰</a:t>
                </a:r>
                <a:r>
                  <a:rPr lang="en-US" sz="3200" b="0" i="0" u="none" strike="noStrike" spc="-200" dirty="0">
                    <a:solidFill>
                      <a:srgbClr val="FFFFFF"/>
                    </a:solidFill>
                    <a:latin typeface="NEXON Lv1 Gothic OTF 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NEXON Lv1 Gothic OTF Bold"/>
                  </a:rPr>
                  <a:t>타격</a:t>
                </a:r>
              </a:p>
              <a:p>
                <a:pPr lvl="0" algn="ctr">
                  <a:lnSpc>
                    <a:spcPct val="99600"/>
                  </a:lnSpc>
                </a:pPr>
                <a:r>
                  <a:rPr lang="en-US" sz="3200" b="0" i="0" u="none" strike="noStrike" spc="-200" dirty="0">
                    <a:solidFill>
                      <a:srgbClr val="FFFFFF"/>
                    </a:solidFill>
                    <a:latin typeface="NEXON Lv1 Gothic OTF Bold"/>
                  </a:rPr>
                  <a:t>or</a:t>
                </a:r>
              </a:p>
              <a:p>
                <a:pPr lvl="0" algn="ctr">
                  <a:lnSpc>
                    <a:spcPct val="99600"/>
                  </a:lnSpc>
                </a:pP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NEXON Lv1 Gothic OTF Bold"/>
                  </a:rPr>
                  <a:t>강사들의</a:t>
                </a:r>
                <a:r>
                  <a:rPr lang="en-US" sz="3200" b="0" i="0" u="none" strike="noStrike" spc="-200" dirty="0">
                    <a:solidFill>
                      <a:srgbClr val="FFFFFF"/>
                    </a:solidFill>
                    <a:latin typeface="NEXON Lv1 Gothic OTF 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NEXON Lv1 Gothic OTF Bold"/>
                  </a:rPr>
                  <a:t>배신</a:t>
                </a: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163129" y="5726793"/>
                <a:ext cx="2463800" cy="7620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NEXON Lv1 Gothic OTF Bold"/>
                  </a:rPr>
                  <a:t>결과와</a:t>
                </a:r>
                <a:r>
                  <a:rPr lang="en-US" sz="3200" b="0" i="0" u="none" strike="noStrike" spc="-200" dirty="0">
                    <a:solidFill>
                      <a:srgbClr val="FFFFFF"/>
                    </a:solidFill>
                    <a:latin typeface="NEXON Lv1 Gothic OTF 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NEXON Lv1 Gothic OTF Bold"/>
                  </a:rPr>
                  <a:t>별개로</a:t>
                </a:r>
              </a:p>
              <a:p>
                <a:pPr lvl="0" algn="ctr">
                  <a:lnSpc>
                    <a:spcPct val="99600"/>
                  </a:lnSpc>
                </a:pP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NEXON Lv1 Gothic OTF Bold"/>
                  </a:rPr>
                  <a:t>높은</a:t>
                </a:r>
                <a:r>
                  <a:rPr lang="en-US" sz="3200" b="0" i="0" u="none" strike="noStrike" spc="-200" dirty="0">
                    <a:solidFill>
                      <a:srgbClr val="FFFFFF"/>
                    </a:solidFill>
                    <a:latin typeface="NEXON Lv1 Gothic OTF 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NEXON Lv1 Gothic OTF Bold"/>
                  </a:rPr>
                  <a:t>인건비</a:t>
                </a:r>
                <a:r>
                  <a:rPr lang="en-US" sz="3200" b="0" i="0" u="none" strike="noStrike" spc="-200" dirty="0">
                    <a:solidFill>
                      <a:srgbClr val="FFFFFF"/>
                    </a:solidFill>
                    <a:latin typeface="NEXON Lv1 Gothic OTF 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NEXON Lv1 Gothic OTF Bold"/>
                  </a:rPr>
                  <a:t>지출</a:t>
                </a:r>
              </a:p>
            </p:txBody>
          </p:sp>
          <p:grpSp>
            <p:nvGrpSpPr>
              <p:cNvPr id="46" name="그룹 45">
                <a:extLst>
                  <a:ext uri="{FF2B5EF4-FFF2-40B4-BE49-F238E27FC236}">
                    <a16:creationId xmlns:a16="http://schemas.microsoft.com/office/drawing/2014/main" id="{9D658F1E-001D-34DA-D4FB-BBD55E253DD3}"/>
                  </a:ext>
                </a:extLst>
              </p:cNvPr>
              <p:cNvGrpSpPr/>
              <p:nvPr/>
            </p:nvGrpSpPr>
            <p:grpSpPr>
              <a:xfrm>
                <a:off x="3473450" y="3542392"/>
                <a:ext cx="7797800" cy="1728108"/>
                <a:chOff x="3473450" y="3542392"/>
                <a:chExt cx="7797800" cy="1728108"/>
              </a:xfrm>
            </p:grpSpPr>
            <p:pic>
              <p:nvPicPr>
                <p:cNvPr id="4" name="Picture 4"/>
                <p:cNvPicPr>
                  <a:picLocks noChangeAspect="1"/>
                </p:cNvPicPr>
                <p:nvPr/>
              </p:nvPicPr>
              <p:blipFill>
                <a:blip r:embed="rId7">
                  <a:alphaModFix amt="70000"/>
                </a:blip>
                <a:stretch>
                  <a:fillRect/>
                </a:stretch>
              </p:blipFill>
              <p:spPr>
                <a:xfrm>
                  <a:off x="6507843" y="3543300"/>
                  <a:ext cx="1701800" cy="1727200"/>
                </a:xfrm>
                <a:prstGeom prst="rect">
                  <a:avLst/>
                </a:prstGeom>
              </p:spPr>
            </p:pic>
            <p:pic>
              <p:nvPicPr>
                <p:cNvPr id="6" name="Picture 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9569450" y="3556000"/>
                  <a:ext cx="1701800" cy="1701800"/>
                </a:xfrm>
                <a:prstGeom prst="rect">
                  <a:avLst/>
                </a:prstGeom>
              </p:spPr>
            </p:pic>
            <p:pic>
              <p:nvPicPr>
                <p:cNvPr id="7" name="Picture 7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3473450" y="3542392"/>
                  <a:ext cx="1701800" cy="1701800"/>
                </a:xfrm>
                <a:prstGeom prst="rect">
                  <a:avLst/>
                </a:prstGeom>
              </p:spPr>
            </p:pic>
            <p:pic>
              <p:nvPicPr>
                <p:cNvPr id="9" name="Picture 9"/>
                <p:cNvPicPr>
                  <a:picLocks noChangeAspect="1"/>
                </p:cNvPicPr>
                <p:nvPr/>
              </p:nvPicPr>
              <p:blipFill>
                <a:blip r:embed="rId8">
                  <a:alphaModFix amt="70000"/>
                </a:blip>
                <a:stretch>
                  <a:fillRect/>
                </a:stretch>
              </p:blipFill>
              <p:spPr>
                <a:xfrm>
                  <a:off x="5461000" y="4330700"/>
                  <a:ext cx="698500" cy="139700"/>
                </a:xfrm>
                <a:prstGeom prst="rect">
                  <a:avLst/>
                </a:prstGeom>
              </p:spPr>
            </p:pic>
            <p:pic>
              <p:nvPicPr>
                <p:cNvPr id="10" name="Picture 10"/>
                <p:cNvPicPr>
                  <a:picLocks noChangeAspect="1"/>
                </p:cNvPicPr>
                <p:nvPr/>
              </p:nvPicPr>
              <p:blipFill>
                <a:blip r:embed="rId8">
                  <a:alphaModFix amt="70000"/>
                </a:blip>
                <a:stretch>
                  <a:fillRect/>
                </a:stretch>
              </p:blipFill>
              <p:spPr>
                <a:xfrm>
                  <a:off x="8552543" y="4330700"/>
                  <a:ext cx="698500" cy="139700"/>
                </a:xfrm>
                <a:prstGeom prst="rect">
                  <a:avLst/>
                </a:prstGeom>
              </p:spPr>
            </p:pic>
            <p:pic>
              <p:nvPicPr>
                <p:cNvPr id="33" name="Picture 3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57600" y="3732893"/>
                  <a:ext cx="1397000" cy="1397000"/>
                </a:xfrm>
                <a:prstGeom prst="rect">
                  <a:avLst/>
                </a:prstGeom>
              </p:spPr>
            </p:pic>
            <p:pic>
              <p:nvPicPr>
                <p:cNvPr id="34" name="Picture 34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596743" y="3619500"/>
                  <a:ext cx="1574800" cy="1574800"/>
                </a:xfrm>
                <a:prstGeom prst="rect">
                  <a:avLst/>
                </a:prstGeom>
              </p:spPr>
            </p:pic>
            <p:pic>
              <p:nvPicPr>
                <p:cNvPr id="35" name="Picture 35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925050" y="3873500"/>
                  <a:ext cx="990600" cy="1066800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3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149943" y="3812721"/>
                <a:ext cx="1104900" cy="1155700"/>
              </a:xfrm>
              <a:prstGeom prst="rect">
                <a:avLst/>
              </a:prstGeom>
            </p:spPr>
          </p:pic>
        </p:grp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1642E331-41EF-2364-2404-9DB97A7A941B}"/>
              </a:ext>
            </a:extLst>
          </p:cNvPr>
          <p:cNvGrpSpPr/>
          <p:nvPr/>
        </p:nvGrpSpPr>
        <p:grpSpPr>
          <a:xfrm>
            <a:off x="977900" y="6388100"/>
            <a:ext cx="13924643" cy="3390900"/>
            <a:chOff x="977900" y="6388100"/>
            <a:chExt cx="13924643" cy="3390900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71900" y="7429500"/>
              <a:ext cx="1104900" cy="110490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alphaModFix amt="70000"/>
            </a:blip>
            <a:stretch>
              <a:fillRect/>
            </a:stretch>
          </p:blipFill>
          <p:spPr>
            <a:xfrm>
              <a:off x="6451600" y="7061200"/>
              <a:ext cx="1701800" cy="1727200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>
              <a:alphaModFix amt="70000"/>
            </a:blip>
            <a:stretch>
              <a:fillRect/>
            </a:stretch>
          </p:blipFill>
          <p:spPr>
            <a:xfrm>
              <a:off x="12781643" y="7023100"/>
              <a:ext cx="1701800" cy="1727200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-16200000">
              <a:off x="9563100" y="7031718"/>
              <a:ext cx="1701800" cy="170180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-16200000">
              <a:off x="3460750" y="7105650"/>
              <a:ext cx="1701800" cy="170180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alphaModFix amt="70000"/>
            </a:blip>
            <a:stretch>
              <a:fillRect/>
            </a:stretch>
          </p:blipFill>
          <p:spPr>
            <a:xfrm>
              <a:off x="5448300" y="7791450"/>
              <a:ext cx="698500" cy="139700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alphaModFix amt="70000"/>
            </a:blip>
            <a:stretch>
              <a:fillRect/>
            </a:stretch>
          </p:blipFill>
          <p:spPr>
            <a:xfrm>
              <a:off x="8532586" y="7810500"/>
              <a:ext cx="698500" cy="139700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>
              <a:alphaModFix amt="70000"/>
            </a:blip>
            <a:stretch>
              <a:fillRect/>
            </a:stretch>
          </p:blipFill>
          <p:spPr>
            <a:xfrm>
              <a:off x="11703050" y="7810500"/>
              <a:ext cx="698500" cy="139700"/>
            </a:xfrm>
            <a:prstGeom prst="rect">
              <a:avLst/>
            </a:prstGeom>
          </p:spPr>
        </p:pic>
        <p:sp>
          <p:nvSpPr>
            <p:cNvPr id="27" name="TextBox 27"/>
            <p:cNvSpPr txBox="1"/>
            <p:nvPr/>
          </p:nvSpPr>
          <p:spPr>
            <a:xfrm>
              <a:off x="2984500" y="8995681"/>
              <a:ext cx="2463800" cy="762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보장되지</a:t>
              </a:r>
              <a:r>
                <a:rPr lang="en-US" sz="3200" b="0" i="0" u="none" strike="noStrike" spc="-200" dirty="0">
                  <a:solidFill>
                    <a:srgbClr val="4681DE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않는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 err="1">
                  <a:solidFill>
                    <a:srgbClr val="4681DE"/>
                  </a:solidFill>
                  <a:ea typeface="NEXON Lv1 Gothic OTF Bold"/>
                </a:rPr>
                <a:t>강의력</a:t>
              </a:r>
              <a:endParaRPr lang="ko-KR" sz="3200" b="0" i="0" u="none" strike="noStrike" spc="-200" dirty="0">
                <a:solidFill>
                  <a:srgbClr val="4681DE"/>
                </a:solidFill>
                <a:ea typeface="NEXON Lv1 Gothic OTF Bold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150350" y="9055100"/>
              <a:ext cx="2463800" cy="406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잦은</a:t>
              </a:r>
              <a:r>
                <a:rPr lang="en-US" sz="3200" b="0" i="0" u="none" strike="noStrike" spc="-200" dirty="0">
                  <a:solidFill>
                    <a:srgbClr val="4681DE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강사</a:t>
              </a:r>
              <a:r>
                <a:rPr lang="en-US" sz="3200" b="0" i="0" u="none" strike="noStrike" spc="-200" dirty="0">
                  <a:solidFill>
                    <a:srgbClr val="4681DE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교체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438743" y="9004300"/>
              <a:ext cx="2463800" cy="762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고정급에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의한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노력의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한계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045200" y="9017000"/>
              <a:ext cx="2463800" cy="762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수업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불만족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상승</a:t>
              </a:r>
            </a:p>
          </p:txBody>
        </p:sp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43700" y="7429500"/>
              <a:ext cx="1130300" cy="1130300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817100" y="7374618"/>
              <a:ext cx="1181100" cy="1016000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908643" y="7239000"/>
              <a:ext cx="1460500" cy="1308100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77900" y="6400800"/>
              <a:ext cx="469900" cy="469900"/>
            </a:xfrm>
            <a:prstGeom prst="rect">
              <a:avLst/>
            </a:prstGeom>
          </p:spPr>
        </p:pic>
        <p:sp>
          <p:nvSpPr>
            <p:cNvPr id="44" name="TextBox 44"/>
            <p:cNvSpPr txBox="1"/>
            <p:nvPr/>
          </p:nvSpPr>
          <p:spPr>
            <a:xfrm>
              <a:off x="1534886" y="6388100"/>
              <a:ext cx="3987800" cy="495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ko-KR" sz="2800" b="0" i="0" u="none" strike="noStrike" dirty="0">
                  <a:solidFill>
                    <a:srgbClr val="FFFFFF"/>
                  </a:solidFill>
                  <a:ea typeface="NEXON Lv1 Gothic OTF Bold"/>
                </a:rPr>
                <a:t>어려운</a:t>
              </a:r>
              <a:r>
                <a:rPr lang="en-US" sz="2800" b="0" i="0" u="none" strike="noStrike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800" b="0" i="0" u="none" strike="noStrike" dirty="0">
                  <a:solidFill>
                    <a:srgbClr val="FFFFFF"/>
                  </a:solidFill>
                  <a:ea typeface="NEXON Lv1 Gothic OTF Bold"/>
                </a:rPr>
                <a:t>강사</a:t>
              </a:r>
              <a:r>
                <a:rPr lang="en-US" sz="2800" b="0" i="0" u="none" strike="noStrike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800" b="0" i="0" u="none" strike="noStrike" dirty="0">
                  <a:solidFill>
                    <a:srgbClr val="FFFFFF"/>
                  </a:solidFill>
                  <a:ea typeface="NEXON Lv1 Gothic OTF Bold"/>
                </a:rPr>
                <a:t>운용</a:t>
              </a:r>
              <a:r>
                <a:rPr lang="en-US" sz="2800" b="0" i="0" u="none" strike="noStrike" dirty="0">
                  <a:solidFill>
                    <a:srgbClr val="FFFFFF"/>
                  </a:solidFill>
                  <a:latin typeface="NEXON Lv1 Gothic OTF Bold"/>
                </a:rPr>
                <a:t>(</a:t>
              </a:r>
              <a:r>
                <a:rPr lang="ko-KR" sz="2800" b="0" i="0" u="none" strike="noStrike" dirty="0">
                  <a:solidFill>
                    <a:srgbClr val="FFFFFF"/>
                  </a:solidFill>
                  <a:ea typeface="NEXON Lv1 Gothic OTF Bold"/>
                </a:rPr>
                <a:t>고정급</a:t>
              </a:r>
              <a:r>
                <a:rPr lang="en-US" sz="2800" b="0" i="0" u="none" strike="noStrike" dirty="0">
                  <a:solidFill>
                    <a:srgbClr val="FFFFFF"/>
                  </a:solidFill>
                  <a:latin typeface="NEXON Lv1 Gothic OTF Bold"/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85900" y="2006600"/>
            <a:ext cx="38354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모든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고민이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해결됩니다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F3CD12B-E43A-CF29-97DD-752A7D59DF35}"/>
              </a:ext>
            </a:extLst>
          </p:cNvPr>
          <p:cNvGrpSpPr/>
          <p:nvPr/>
        </p:nvGrpSpPr>
        <p:grpSpPr>
          <a:xfrm>
            <a:off x="10074275" y="2959100"/>
            <a:ext cx="5651500" cy="6883400"/>
            <a:chOff x="10074275" y="2959100"/>
            <a:chExt cx="5651500" cy="68834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74275" y="2959100"/>
              <a:ext cx="5651500" cy="3302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74275" y="6540500"/>
              <a:ext cx="5651500" cy="3302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72975" y="5689600"/>
              <a:ext cx="1041400" cy="14605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4FE9D21C-D3BA-0293-36D0-8CEDE149CD60}"/>
              </a:ext>
            </a:extLst>
          </p:cNvPr>
          <p:cNvGrpSpPr/>
          <p:nvPr/>
        </p:nvGrpSpPr>
        <p:grpSpPr>
          <a:xfrm>
            <a:off x="1155700" y="6489700"/>
            <a:ext cx="6896100" cy="3771900"/>
            <a:chOff x="1155700" y="6489700"/>
            <a:chExt cx="6896100" cy="377190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49500" y="7175500"/>
              <a:ext cx="5702300" cy="2705100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1155700" y="6489700"/>
              <a:ext cx="5626100" cy="495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ko-KR" sz="2800" b="0" i="0" u="none" strike="noStrike" dirty="0">
                  <a:solidFill>
                    <a:srgbClr val="FFFFFF"/>
                  </a:solidFill>
                  <a:ea typeface="NEXON Lv1 Gothic OTF Bold"/>
                </a:rPr>
                <a:t>대치동</a:t>
              </a:r>
              <a:r>
                <a:rPr lang="en-US" sz="2800" b="0" i="0" u="none" strike="noStrike" dirty="0">
                  <a:solidFill>
                    <a:srgbClr val="FFFFFF"/>
                  </a:solidFill>
                  <a:latin typeface="NEXON Lv1 Gothic OTF Bold"/>
                </a:rPr>
                <a:t>, </a:t>
              </a:r>
              <a:r>
                <a:rPr lang="ko-KR" sz="2800" b="0" i="0" u="none" strike="noStrike" dirty="0">
                  <a:solidFill>
                    <a:srgbClr val="FFFFFF"/>
                  </a:solidFill>
                  <a:ea typeface="NEXON Lv1 Gothic OTF Bold"/>
                </a:rPr>
                <a:t>목동</a:t>
              </a:r>
              <a:r>
                <a:rPr lang="en-US" sz="2800" b="0" i="0" u="none" strike="noStrike" dirty="0">
                  <a:solidFill>
                    <a:srgbClr val="FFFFFF"/>
                  </a:solidFill>
                  <a:latin typeface="NEXON Lv1 Gothic OTF Bold"/>
                </a:rPr>
                <a:t>, </a:t>
              </a:r>
              <a:r>
                <a:rPr lang="ko-KR" sz="2800" b="0" i="0" u="none" strike="noStrike" dirty="0">
                  <a:solidFill>
                    <a:srgbClr val="FFFFFF"/>
                  </a:solidFill>
                  <a:ea typeface="NEXON Lv1 Gothic OTF Bold"/>
                </a:rPr>
                <a:t>중계동에서도</a:t>
              </a:r>
              <a:r>
                <a:rPr lang="en-US" sz="2800" b="0" i="0" u="none" strike="noStrike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800" b="0" i="0" u="none" strike="noStrike" dirty="0">
                  <a:solidFill>
                    <a:srgbClr val="FFFFFF"/>
                  </a:solidFill>
                  <a:ea typeface="NEXON Lv1 Gothic OTF Bold"/>
                </a:rPr>
                <a:t>이용하는</a:t>
              </a:r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46450" y="7240327"/>
              <a:ext cx="4089400" cy="3021273"/>
            </a:xfrm>
            <a:prstGeom prst="rect">
              <a:avLst/>
            </a:prstGeom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235FEB33-4AFA-D42E-CEF0-E65991DBCC00}"/>
              </a:ext>
            </a:extLst>
          </p:cNvPr>
          <p:cNvGrpSpPr/>
          <p:nvPr/>
        </p:nvGrpSpPr>
        <p:grpSpPr>
          <a:xfrm>
            <a:off x="1143000" y="2806700"/>
            <a:ext cx="6908800" cy="3454400"/>
            <a:chOff x="1143000" y="2806700"/>
            <a:chExt cx="6908800" cy="3454400"/>
          </a:xfrm>
        </p:grpSpPr>
        <p:sp>
          <p:nvSpPr>
            <p:cNvPr id="4" name="TextBox 4"/>
            <p:cNvSpPr txBox="1"/>
            <p:nvPr/>
          </p:nvSpPr>
          <p:spPr>
            <a:xfrm>
              <a:off x="1143000" y="2806700"/>
              <a:ext cx="3987800" cy="495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ko-KR" sz="2800" b="0" i="0" u="none" strike="noStrike" dirty="0">
                  <a:solidFill>
                    <a:srgbClr val="FFFFFF"/>
                  </a:solidFill>
                  <a:ea typeface="NEXON Lv1 Gothic OTF Bold"/>
                </a:rPr>
                <a:t>안정적인</a:t>
              </a:r>
              <a:r>
                <a:rPr lang="en-US" sz="2800" b="0" i="0" u="none" strike="noStrike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800" b="0" i="0" u="none" strike="noStrike" dirty="0">
                  <a:solidFill>
                    <a:srgbClr val="FFFFFF"/>
                  </a:solidFill>
                  <a:ea typeface="NEXON Lv1 Gothic OTF Bold"/>
                </a:rPr>
                <a:t>강사들의</a:t>
              </a:r>
              <a:r>
                <a:rPr lang="en-US" sz="2800" b="0" i="0" u="none" strike="noStrike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800" b="0" i="0" u="none" strike="noStrike" dirty="0">
                  <a:solidFill>
                    <a:srgbClr val="FFFFFF"/>
                  </a:solidFill>
                  <a:ea typeface="NEXON Lv1 Gothic OTF Bold"/>
                </a:rPr>
                <a:t>운용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49500" y="3556000"/>
              <a:ext cx="5702300" cy="2705100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2832100" y="3790950"/>
              <a:ext cx="4737100" cy="17907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ctr">
                <a:lnSpc>
                  <a:spcPct val="124499"/>
                </a:lnSpc>
              </a:pPr>
              <a:r>
                <a:rPr lang="ko-KR" sz="4000" b="0" i="0" u="none" strike="noStrike" dirty="0">
                  <a:solidFill>
                    <a:srgbClr val="FFFFFF"/>
                  </a:solidFill>
                  <a:ea typeface="Pretendard Bold"/>
                </a:rPr>
                <a:t>강사에</a:t>
              </a:r>
              <a:r>
                <a:rPr lang="en-US" sz="4000" b="0" i="0" u="none" strike="noStrike" dirty="0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4000" b="0" i="0" u="none" strike="noStrike" dirty="0">
                  <a:solidFill>
                    <a:srgbClr val="FFFFFF"/>
                  </a:solidFill>
                  <a:ea typeface="Pretendard Bold"/>
                </a:rPr>
                <a:t>휘둘리지</a:t>
              </a:r>
              <a:r>
                <a:rPr lang="en-US" sz="4000" b="0" i="0" u="none" strike="noStrike" dirty="0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4000" b="0" i="0" u="none" strike="noStrike" dirty="0">
                  <a:solidFill>
                    <a:srgbClr val="FFFFFF"/>
                  </a:solidFill>
                  <a:ea typeface="Pretendard Bold"/>
                </a:rPr>
                <a:t>않는</a:t>
              </a:r>
            </a:p>
            <a:p>
              <a:pPr lvl="0" algn="ctr">
                <a:lnSpc>
                  <a:spcPct val="124499"/>
                </a:lnSpc>
              </a:pPr>
              <a:r>
                <a:rPr lang="ko-KR" sz="4000" b="0" i="0" u="none" strike="noStrike" dirty="0">
                  <a:solidFill>
                    <a:srgbClr val="FFFFFF"/>
                  </a:solidFill>
                  <a:ea typeface="Pretendard Bold"/>
                </a:rPr>
                <a:t>운용</a:t>
              </a:r>
              <a:r>
                <a:rPr lang="en-US" sz="4000" b="0" i="0" u="none" strike="noStrike" dirty="0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4000" b="0" i="0" u="none" strike="noStrike" dirty="0">
                  <a:solidFill>
                    <a:srgbClr val="FFFFFF"/>
                  </a:solidFill>
                  <a:ea typeface="Pretendard Bold"/>
                </a:rPr>
                <a:t>인건비를</a:t>
              </a:r>
              <a:r>
                <a:rPr lang="en-US" sz="4000" b="0" i="0" u="none" strike="noStrike" dirty="0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4000" b="0" i="0" u="none" strike="noStrike" dirty="0">
                  <a:solidFill>
                    <a:srgbClr val="FFFFFF"/>
                  </a:solidFill>
                  <a:ea typeface="Pretendard Bold"/>
                </a:rPr>
                <a:t>낮추고</a:t>
              </a:r>
              <a:r>
                <a:rPr lang="en-US" sz="4000" b="0" i="0" u="none" strike="noStrike" dirty="0">
                  <a:solidFill>
                    <a:srgbClr val="FFFFFF"/>
                  </a:solidFill>
                  <a:latin typeface="Pretendard Bold"/>
                </a:rPr>
                <a:t> </a:t>
              </a:r>
            </a:p>
            <a:p>
              <a:pPr lvl="0" algn="ctr">
                <a:lnSpc>
                  <a:spcPct val="124499"/>
                </a:lnSpc>
              </a:pPr>
              <a:r>
                <a:rPr lang="ko-KR" sz="4000" b="0" i="0" u="none" strike="noStrike" dirty="0">
                  <a:solidFill>
                    <a:srgbClr val="FFFFFF"/>
                  </a:solidFill>
                  <a:ea typeface="Pretendard Bold"/>
                </a:rPr>
                <a:t>강의</a:t>
              </a:r>
              <a:r>
                <a:rPr lang="en-US" sz="4000" b="0" i="0" u="none" strike="noStrike" dirty="0">
                  <a:solidFill>
                    <a:srgbClr val="FFFFFF"/>
                  </a:solidFill>
                  <a:latin typeface="Pretendard Bold"/>
                </a:rPr>
                <a:t> </a:t>
              </a:r>
              <a:r>
                <a:rPr lang="ko-KR" sz="4000" b="0" i="0" u="none" strike="noStrike" dirty="0">
                  <a:solidFill>
                    <a:srgbClr val="FFCD4A"/>
                  </a:solidFill>
                  <a:ea typeface="Pretendard Bold"/>
                </a:rPr>
                <a:t>퀄리티</a:t>
              </a:r>
              <a:r>
                <a:rPr lang="en-US" sz="4000" b="0" i="0" u="none" strike="noStrike" dirty="0">
                  <a:solidFill>
                    <a:srgbClr val="FFCD4A"/>
                  </a:solidFill>
                  <a:latin typeface="Pretendard Bold"/>
                </a:rPr>
                <a:t> UP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819400"/>
            <a:ext cx="469900" cy="469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36700" y="2806700"/>
            <a:ext cx="87376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9519"/>
              </a:lnSpc>
            </a:pPr>
            <a:r>
              <a:rPr lang="ko-KR" sz="2800" b="0" i="0" u="none" strike="noStrike" spc="300">
                <a:solidFill>
                  <a:srgbClr val="FFFFFF"/>
                </a:solidFill>
                <a:ea typeface="NEXON Lv1 Gothic OTF Bold"/>
              </a:rPr>
              <a:t>점진적</a:t>
            </a:r>
            <a:r>
              <a:rPr lang="en-US" sz="2800" b="0" i="0" u="none" strike="noStrike" spc="30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spc="300">
                <a:solidFill>
                  <a:srgbClr val="FFFFFF"/>
                </a:solidFill>
                <a:ea typeface="NEXON Lv1 Gothic OTF Bold"/>
              </a:rPr>
              <a:t>단계</a:t>
            </a:r>
            <a:r>
              <a:rPr lang="en-US" sz="2800" b="0" i="0" u="none" strike="noStrike" spc="30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spc="300">
                <a:solidFill>
                  <a:srgbClr val="FFFFFF"/>
                </a:solidFill>
                <a:ea typeface="NEXON Lv1 Gothic OTF Bold"/>
              </a:rPr>
              <a:t>강의의</a:t>
            </a:r>
            <a:r>
              <a:rPr lang="en-US" sz="2800" b="0" i="0" u="none" strike="noStrike" spc="300">
                <a:solidFill>
                  <a:srgbClr val="FFFFFF"/>
                </a:solidFill>
                <a:latin typeface="NEXON Lv1 Gothic OTF Bold"/>
              </a:rPr>
              <a:t> Build Up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22400" y="2006600"/>
            <a:ext cx="38354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모든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고민이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해결됩니다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5400000">
            <a:off x="2870200" y="7086600"/>
            <a:ext cx="70231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5400000">
            <a:off x="8382000" y="7086600"/>
            <a:ext cx="7023100" cy="127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9000" y="4394200"/>
            <a:ext cx="4699000" cy="3098800"/>
          </a:xfrm>
          <a:prstGeom prst="rect">
            <a:avLst/>
          </a:prstGeom>
          <a:effectLst>
            <a:outerShdw blurRad="223399" dist="285569" dir="2520000">
              <a:srgbClr val="000000">
                <a:alpha val="17000"/>
              </a:srgbClr>
            </a:outerShdw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3619500"/>
            <a:ext cx="2146300" cy="812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400" y="3581400"/>
            <a:ext cx="2146300" cy="8128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3525500" y="8102600"/>
            <a:ext cx="2679700" cy="596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400" b="0" i="0" u="none" strike="noStrike">
                <a:solidFill>
                  <a:srgbClr val="FFFFFF"/>
                </a:solidFill>
                <a:ea typeface="NEXON Lv1 Gothic OTF Bold"/>
              </a:rPr>
              <a:t>재해석의</a:t>
            </a:r>
            <a:r>
              <a:rPr lang="en-US" sz="34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400" b="0" i="0" u="none" strike="noStrike">
                <a:solidFill>
                  <a:srgbClr val="FFFFFF"/>
                </a:solidFill>
                <a:ea typeface="NEXON Lv1 Gothic OTF Bold"/>
              </a:rPr>
              <a:t>수능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4F8BD57-E6AB-34D3-E13F-BDE78A7787E7}"/>
              </a:ext>
            </a:extLst>
          </p:cNvPr>
          <p:cNvGrpSpPr/>
          <p:nvPr/>
        </p:nvGrpSpPr>
        <p:grpSpPr>
          <a:xfrm>
            <a:off x="6781800" y="4394200"/>
            <a:ext cx="4699000" cy="4305300"/>
            <a:chOff x="6781800" y="4394200"/>
            <a:chExt cx="4699000" cy="430530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81800" y="4394200"/>
              <a:ext cx="4699000" cy="3098800"/>
            </a:xfrm>
            <a:prstGeom prst="rect">
              <a:avLst/>
            </a:prstGeom>
            <a:effectLst>
              <a:outerShdw blurRad="223399" dist="285569" dir="2520000">
                <a:srgbClr val="000000">
                  <a:alpha val="17000"/>
                </a:srgbClr>
              </a:outerShdw>
            </a:effectLst>
          </p:spPr>
        </p:pic>
        <p:sp>
          <p:nvSpPr>
            <p:cNvPr id="18" name="TextBox 18"/>
            <p:cNvSpPr txBox="1"/>
            <p:nvPr/>
          </p:nvSpPr>
          <p:spPr>
            <a:xfrm>
              <a:off x="7988300" y="8102600"/>
              <a:ext cx="2247900" cy="5969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ctr">
                <a:lnSpc>
                  <a:spcPct val="99600"/>
                </a:lnSpc>
              </a:pPr>
              <a:r>
                <a:rPr lang="en-US" sz="3400" b="0" i="0" u="none" strike="noStrike">
                  <a:solidFill>
                    <a:srgbClr val="FFFFFF"/>
                  </a:solidFill>
                  <a:latin typeface="NEXON Lv1 Gothic OTF Bold"/>
                </a:rPr>
                <a:t>Observe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E598070F-7459-85D4-3D7D-4DE29517F39F}"/>
              </a:ext>
            </a:extLst>
          </p:cNvPr>
          <p:cNvGrpSpPr/>
          <p:nvPr/>
        </p:nvGrpSpPr>
        <p:grpSpPr>
          <a:xfrm>
            <a:off x="1257300" y="4394200"/>
            <a:ext cx="4699000" cy="4305300"/>
            <a:chOff x="1257300" y="4394200"/>
            <a:chExt cx="4699000" cy="430530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7300" y="4394200"/>
              <a:ext cx="4699000" cy="3098800"/>
            </a:xfrm>
            <a:prstGeom prst="rect">
              <a:avLst/>
            </a:prstGeom>
            <a:effectLst>
              <a:outerShdw blurRad="223399" dist="285569" dir="2520000">
                <a:srgbClr val="000000">
                  <a:alpha val="17000"/>
                </a:srgbClr>
              </a:outerShdw>
            </a:effectLst>
          </p:spPr>
        </p:pic>
        <p:sp>
          <p:nvSpPr>
            <p:cNvPr id="19" name="TextBox 19"/>
            <p:cNvSpPr txBox="1"/>
            <p:nvPr/>
          </p:nvSpPr>
          <p:spPr>
            <a:xfrm>
              <a:off x="2463800" y="8102600"/>
              <a:ext cx="2247900" cy="5969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ctr">
                <a:lnSpc>
                  <a:spcPct val="99600"/>
                </a:lnSpc>
              </a:pPr>
              <a:r>
                <a:rPr lang="en-US" sz="3400" b="0" i="0" u="none" strike="noStrike" dirty="0">
                  <a:solidFill>
                    <a:srgbClr val="FFFFFF"/>
                  </a:solidFill>
                  <a:latin typeface="NEXON Lv1 Gothic OTF Bold"/>
                </a:rPr>
                <a:t>The DEEP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112014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공부플렉스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만의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en-US" sz="5100" b="0" i="0" u="none" strike="noStrike" spc="-300">
                <a:solidFill>
                  <a:srgbClr val="FD9F28"/>
                </a:solidFill>
                <a:latin typeface="NEXON Lv1 Gothic OTF Bold"/>
              </a:rPr>
              <a:t>SHORT CUT </a:t>
            </a:r>
            <a:r>
              <a:rPr lang="ko-KR" sz="5100" b="0" i="0" u="none" strike="noStrike" spc="-300">
                <a:solidFill>
                  <a:srgbClr val="FD9F28"/>
                </a:solidFill>
                <a:ea typeface="NEXON Lv1 Gothic OTF Bold"/>
              </a:rPr>
              <a:t>풀이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2032000"/>
            <a:ext cx="469900" cy="469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60500" y="2019300"/>
            <a:ext cx="59309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브랜드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가치를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올리는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풀이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0" y="7899400"/>
            <a:ext cx="18427700" cy="3136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2873829"/>
            <a:ext cx="4470400" cy="6769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3043" y="2882900"/>
            <a:ext cx="9296400" cy="58651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6886" y="5524500"/>
            <a:ext cx="977900" cy="876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C1527-927E-2C44-0B88-D047BBE981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6924" y="884903"/>
            <a:ext cx="7274152" cy="10221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440000">
            <a:off x="7531100" y="3087007"/>
            <a:ext cx="1765300" cy="6731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87400" y="876300"/>
            <a:ext cx="112014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공부플렉스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만의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en-US" sz="5100" b="0" i="0" u="none" strike="noStrike" spc="-300">
                <a:solidFill>
                  <a:srgbClr val="FD9F28"/>
                </a:solidFill>
                <a:latin typeface="NEXON Lv1 Gothic OTF Bold"/>
              </a:rPr>
              <a:t>SHORT CUT </a:t>
            </a:r>
            <a:r>
              <a:rPr lang="ko-KR" sz="5100" b="0" i="0" u="none" strike="noStrike" spc="-300">
                <a:solidFill>
                  <a:srgbClr val="FD9F28"/>
                </a:solidFill>
                <a:ea typeface="NEXON Lv1 Gothic OTF Bold"/>
              </a:rPr>
              <a:t>풀이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2032000"/>
            <a:ext cx="469900" cy="469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60500" y="2019300"/>
            <a:ext cx="59309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브랜드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가치를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올리는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풀이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76200" y="7934367"/>
            <a:ext cx="18427700" cy="3136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4178916"/>
            <a:ext cx="5156200" cy="35155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800" y="2514600"/>
            <a:ext cx="5324221" cy="527935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681200" y="368300"/>
            <a:ext cx="59309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800" b="0" i="0" u="none" strike="noStrike">
                <a:solidFill>
                  <a:srgbClr val="FFFFFF"/>
                </a:solidFill>
                <a:latin typeface="Pretendard Bold"/>
              </a:rPr>
              <a:t>( </a:t>
            </a:r>
            <a:r>
              <a:rPr lang="ko-KR" sz="2800" b="0" i="0" u="none" strike="noStrike">
                <a:solidFill>
                  <a:srgbClr val="FFFFFF"/>
                </a:solidFill>
                <a:ea typeface="Pretendard Bold"/>
              </a:rPr>
              <a:t>평촌고</a:t>
            </a:r>
            <a:r>
              <a:rPr lang="en-US" sz="2800" b="0" i="0" u="none" strike="noStrike">
                <a:solidFill>
                  <a:srgbClr val="FFFFFF"/>
                </a:solidFill>
                <a:latin typeface="Pretendard Bold"/>
              </a:rPr>
              <a:t>2-2-b 3</a:t>
            </a:r>
            <a:r>
              <a:rPr lang="ko-KR" sz="2800" b="0" i="0" u="none" strike="noStrike">
                <a:solidFill>
                  <a:srgbClr val="FFFFFF"/>
                </a:solidFill>
                <a:ea typeface="Pretendard Bold"/>
              </a:rPr>
              <a:t>번</a:t>
            </a:r>
            <a:r>
              <a:rPr lang="en-US" sz="2800" b="0" i="0" u="none" strike="noStrike">
                <a:solidFill>
                  <a:srgbClr val="FFFFFF"/>
                </a:solidFill>
                <a:latin typeface="Pretendard Bold"/>
              </a:rPr>
              <a:t> 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38750" y="7931150"/>
            <a:ext cx="59309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800" b="0" i="0" u="none" strike="noStrike" dirty="0">
                <a:solidFill>
                  <a:srgbClr val="FFFFFF"/>
                </a:solidFill>
                <a:ea typeface="Pretendard Bold"/>
              </a:rPr>
              <a:t>문제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06200" y="7803121"/>
            <a:ext cx="59309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800" b="0" i="0" u="none" strike="noStrike" dirty="0">
                <a:solidFill>
                  <a:srgbClr val="FFFFFF"/>
                </a:solidFill>
                <a:ea typeface="Pretendard Bold"/>
              </a:rPr>
              <a:t>일반</a:t>
            </a:r>
            <a:r>
              <a:rPr lang="en-US" sz="28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Pretendard Bold"/>
              </a:rPr>
              <a:t>풀이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C523AAD-485A-7417-C9F6-099E6DED8BB6}"/>
              </a:ext>
            </a:extLst>
          </p:cNvPr>
          <p:cNvGrpSpPr/>
          <p:nvPr/>
        </p:nvGrpSpPr>
        <p:grpSpPr>
          <a:xfrm>
            <a:off x="2133600" y="2553303"/>
            <a:ext cx="14300200" cy="6673850"/>
            <a:chOff x="2425700" y="2560574"/>
            <a:chExt cx="14300200" cy="667385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25700" y="2560574"/>
              <a:ext cx="14300200" cy="6043389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7620000" y="8472424"/>
              <a:ext cx="5969000" cy="762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l">
                <a:lnSpc>
                  <a:spcPct val="116199"/>
                </a:lnSpc>
              </a:pPr>
              <a:r>
                <a:rPr lang="en-US" sz="4300" b="0" i="0" u="none" strike="noStrike" dirty="0">
                  <a:solidFill>
                    <a:srgbClr val="FFCD4A"/>
                  </a:solidFill>
                  <a:latin typeface="Pretendard Bold"/>
                </a:rPr>
                <a:t>Short Cut </a:t>
              </a:r>
              <a:r>
                <a:rPr lang="ko-KR" sz="4300" b="0" i="0" u="none" strike="noStrike" dirty="0">
                  <a:solidFill>
                    <a:srgbClr val="FFCD4A"/>
                  </a:solidFill>
                  <a:ea typeface="Pretendard Bold"/>
                </a:rPr>
                <a:t>풀이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819400"/>
            <a:ext cx="469900" cy="4699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498600" y="2806700"/>
            <a:ext cx="41656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최상위권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반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유치의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어려움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95950244-7319-654A-421B-D58A9B8E1453}"/>
              </a:ext>
            </a:extLst>
          </p:cNvPr>
          <p:cNvGrpSpPr/>
          <p:nvPr/>
        </p:nvGrpSpPr>
        <p:grpSpPr>
          <a:xfrm>
            <a:off x="1854200" y="4495800"/>
            <a:ext cx="14592300" cy="3429000"/>
            <a:chOff x="1854200" y="4495800"/>
            <a:chExt cx="14592300" cy="3429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6159500" y="4495800"/>
              <a:ext cx="2133600" cy="2159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13830300" y="4495800"/>
              <a:ext cx="2133600" cy="2159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16200000">
              <a:off x="9994900" y="4508500"/>
              <a:ext cx="2133600" cy="21336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16200000">
              <a:off x="2336800" y="4508500"/>
              <a:ext cx="2133600" cy="21336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alphaModFix amt="70000"/>
            </a:blip>
            <a:stretch>
              <a:fillRect/>
            </a:stretch>
          </p:blipFill>
          <p:spPr>
            <a:xfrm>
              <a:off x="4838700" y="5486400"/>
              <a:ext cx="889000" cy="1778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alphaModFix amt="70000"/>
            </a:blip>
            <a:stretch>
              <a:fillRect/>
            </a:stretch>
          </p:blipFill>
          <p:spPr>
            <a:xfrm>
              <a:off x="8699500" y="5486400"/>
              <a:ext cx="889000" cy="1778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>
              <a:alphaModFix amt="70000"/>
            </a:blip>
            <a:stretch>
              <a:fillRect/>
            </a:stretch>
          </p:blipFill>
          <p:spPr>
            <a:xfrm>
              <a:off x="12547600" y="5486400"/>
              <a:ext cx="889000" cy="177800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1854200" y="6896100"/>
              <a:ext cx="3086100" cy="1003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25329"/>
                </a:lnSpc>
              </a:pP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매</a:t>
              </a:r>
              <a:r>
                <a:rPr lang="en-US" sz="3200" b="0" i="0" u="none" strike="noStrike" spc="-200" dirty="0">
                  <a:solidFill>
                    <a:srgbClr val="4681DE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수업시간</a:t>
              </a:r>
              <a:r>
                <a:rPr lang="en-US" sz="3200" b="0" i="0" u="none" strike="noStrike" spc="-200" dirty="0">
                  <a:solidFill>
                    <a:srgbClr val="4681DE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새로운</a:t>
              </a:r>
            </a:p>
            <a:p>
              <a:pPr lvl="0" algn="ctr">
                <a:lnSpc>
                  <a:spcPct val="125329"/>
                </a:lnSpc>
              </a:pP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지식</a:t>
              </a:r>
              <a:r>
                <a:rPr lang="en-US" sz="3200" b="0" i="0" u="none" strike="noStrike" spc="-200" dirty="0">
                  <a:solidFill>
                    <a:srgbClr val="4681DE"/>
                  </a:solidFill>
                  <a:latin typeface="NEXON Lv1 Gothic OTF Bold"/>
                </a:rPr>
                <a:t>, </a:t>
              </a: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컨텐츠</a:t>
              </a:r>
              <a:r>
                <a:rPr lang="en-US" sz="3200" b="0" i="0" u="none" strike="noStrike" spc="-200" dirty="0">
                  <a:solidFill>
                    <a:srgbClr val="4681DE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니즈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525000" y="6896100"/>
              <a:ext cx="3086100" cy="1003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25329"/>
                </a:lnSpc>
              </a:pPr>
              <a:r>
                <a:rPr lang="en-US" sz="3200" b="0" i="0" u="none" strike="noStrike" spc="-200" dirty="0">
                  <a:solidFill>
                    <a:srgbClr val="4681DE"/>
                  </a:solidFill>
                  <a:latin typeface="NEXON Lv1 Gothic OTF Bold"/>
                </a:rPr>
                <a:t>But, </a:t>
              </a: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적은</a:t>
              </a:r>
              <a:r>
                <a:rPr lang="en-US" sz="3200" b="0" i="0" u="none" strike="noStrike" spc="-200" dirty="0">
                  <a:solidFill>
                    <a:srgbClr val="4681DE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최상위권</a:t>
              </a:r>
            </a:p>
            <a:p>
              <a:pPr lvl="0" algn="ctr">
                <a:lnSpc>
                  <a:spcPct val="125329"/>
                </a:lnSpc>
              </a:pPr>
              <a:r>
                <a:rPr lang="ko-KR" sz="3200" b="0" i="0" u="none" strike="noStrike" spc="-200" dirty="0">
                  <a:solidFill>
                    <a:srgbClr val="4681DE"/>
                  </a:solidFill>
                  <a:ea typeface="NEXON Lv1 Gothic OTF Bold"/>
                </a:rPr>
                <a:t>인권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360400" y="6921500"/>
              <a:ext cx="3086100" cy="1003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25329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현실적으로</a:t>
              </a:r>
            </a:p>
            <a:p>
              <a:pPr lvl="0" algn="ctr">
                <a:lnSpc>
                  <a:spcPct val="125329"/>
                </a:lnSpc>
              </a:pPr>
              <a:r>
                <a:rPr lang="ko-KR" sz="3200" b="0" i="0" u="none" strike="noStrike" spc="-200" dirty="0">
                  <a:solidFill>
                    <a:srgbClr val="FC5230"/>
                  </a:solidFill>
                  <a:ea typeface="NEXON Lv1 Gothic OTF Bold"/>
                </a:rPr>
                <a:t>운영</a:t>
              </a:r>
              <a:r>
                <a:rPr lang="en-US" sz="3200" b="0" i="0" u="none" strike="noStrike" spc="-200" dirty="0">
                  <a:solidFill>
                    <a:srgbClr val="FC5230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FC5230"/>
                  </a:solidFill>
                  <a:ea typeface="NEXON Lv1 Gothic OTF Bold"/>
                </a:rPr>
                <a:t>불가능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702300" y="6921500"/>
              <a:ext cx="3086100" cy="1003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25329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어려운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강사수급</a:t>
              </a:r>
            </a:p>
            <a:p>
              <a:pPr lvl="0" algn="ctr">
                <a:lnSpc>
                  <a:spcPct val="125329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높은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인건비</a:t>
              </a:r>
            </a:p>
          </p:txBody>
        </p: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92400" y="4927600"/>
              <a:ext cx="1435100" cy="133350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27800" y="4775200"/>
              <a:ext cx="1536700" cy="153670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14000" y="4914900"/>
              <a:ext cx="1308100" cy="130810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173200" y="4851400"/>
              <a:ext cx="1447800" cy="1447800"/>
            </a:xfrm>
            <a:prstGeom prst="rect">
              <a:avLst/>
            </a:prstGeom>
          </p:spPr>
        </p:pic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485900" y="2006600"/>
            <a:ext cx="38354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모든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고민이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해결됩니다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147483647" y="2147483647"/>
            <a:ext cx="2147483647" cy="2014156500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3677900" y="7264400"/>
            <a:ext cx="749300" cy="152400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8813091A-A6FA-6CA1-458F-1D95BFF1B3EB}"/>
              </a:ext>
            </a:extLst>
          </p:cNvPr>
          <p:cNvGrpSpPr/>
          <p:nvPr/>
        </p:nvGrpSpPr>
        <p:grpSpPr>
          <a:xfrm>
            <a:off x="889000" y="6261100"/>
            <a:ext cx="13030200" cy="2159000"/>
            <a:chOff x="889000" y="6261100"/>
            <a:chExt cx="13030200" cy="2159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4813300" y="6261100"/>
              <a:ext cx="2057400" cy="20701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16200000">
              <a:off x="1358900" y="6261100"/>
              <a:ext cx="2159000" cy="2159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3835400" y="7264400"/>
              <a:ext cx="749300" cy="1524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7112000" y="7264400"/>
              <a:ext cx="749300" cy="1524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10375900" y="7264400"/>
              <a:ext cx="749300" cy="152400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889000" y="7175500"/>
              <a:ext cx="3111500" cy="406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 err="1">
                  <a:solidFill>
                    <a:srgbClr val="FFFFFF"/>
                  </a:solidFill>
                  <a:ea typeface="NEXON Lv1 Gothic OTF Bold"/>
                </a:rPr>
                <a:t>강의력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향상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16200000">
              <a:off x="8013700" y="6261100"/>
              <a:ext cx="2159000" cy="215900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11341100" y="6261100"/>
              <a:ext cx="2057400" cy="2070100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4279900" y="7124700"/>
              <a:ext cx="3111500" cy="406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개별수업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탈출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543800" y="7124700"/>
              <a:ext cx="3111500" cy="406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한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반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정원증가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807700" y="7112000"/>
              <a:ext cx="3111500" cy="406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근무일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감소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792200" y="7016750"/>
            <a:ext cx="4864100" cy="647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5500" b="0" i="0" u="none" strike="noStrike" spc="-300" dirty="0">
                <a:solidFill>
                  <a:srgbClr val="FFCD4A"/>
                </a:solidFill>
                <a:ea typeface="NEXON Lv1 Gothic OTF Bold"/>
              </a:rPr>
              <a:t>순수익</a:t>
            </a:r>
            <a:r>
              <a:rPr lang="en-US" sz="5500" b="0" i="0" u="none" strike="noStrike" spc="-300" dirty="0">
                <a:solidFill>
                  <a:srgbClr val="FFCD4A"/>
                </a:solidFill>
                <a:latin typeface="NEXON Lv1 Gothic OTF Bold"/>
              </a:rPr>
              <a:t> </a:t>
            </a:r>
            <a:r>
              <a:rPr lang="ko-KR" sz="5500" b="0" i="0" u="none" strike="noStrike" spc="-300" dirty="0">
                <a:solidFill>
                  <a:srgbClr val="FFCD4A"/>
                </a:solidFill>
                <a:ea typeface="NEXON Lv1 Gothic OTF Bold"/>
              </a:rPr>
              <a:t>증가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6000" y="3136900"/>
            <a:ext cx="2590800" cy="21971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2100" y="2933700"/>
            <a:ext cx="2781300" cy="27813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9600" y="3924300"/>
            <a:ext cx="1828800" cy="9906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485900" y="2006600"/>
            <a:ext cx="58039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이미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많은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공플러들이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달성하였습니다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978400" y="5499100"/>
            <a:ext cx="23241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강의력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17200" y="5435600"/>
            <a:ext cx="23241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수익성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4640000">
            <a:off x="12649200" y="-101600"/>
            <a:ext cx="15811500" cy="23914100"/>
          </a:xfrm>
          <a:prstGeom prst="rect">
            <a:avLst/>
          </a:prstGeom>
          <a:effectLst>
            <a:outerShdw blurRad="2488991" dist="3648184" dir="2700000">
              <a:srgbClr val="EAECFF">
                <a:alpha val="2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4640000">
            <a:off x="-4953000" y="-14998700"/>
            <a:ext cx="15811500" cy="23914100"/>
          </a:xfrm>
          <a:prstGeom prst="rect">
            <a:avLst/>
          </a:prstGeom>
          <a:effectLst>
            <a:outerShdw blurRad="2488991" dist="3648184" dir="2700000">
              <a:srgbClr val="EAECFF">
                <a:alpha val="20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400" y="3606800"/>
            <a:ext cx="2006600" cy="2006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7800" y="3898900"/>
            <a:ext cx="1473200" cy="14732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594100" y="5067300"/>
            <a:ext cx="8623300" cy="152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13258800" y="5067300"/>
            <a:ext cx="8623300" cy="1524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93800" y="6375400"/>
            <a:ext cx="11518900" cy="2349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84660"/>
              </a:lnSpc>
            </a:pPr>
            <a:r>
              <a:rPr lang="ko-KR" sz="13200" b="0" i="0" u="none" strike="noStrike" spc="200">
                <a:solidFill>
                  <a:srgbClr val="FFFFFF"/>
                </a:solidFill>
                <a:ea typeface="SpoqaHanSans-Bold"/>
              </a:rPr>
              <a:t>성공하는</a:t>
            </a:r>
            <a:r>
              <a:rPr lang="en-US" sz="13200" b="0" i="0" u="none" strike="noStrike" spc="200">
                <a:solidFill>
                  <a:srgbClr val="FFFFFF"/>
                </a:solidFill>
                <a:latin typeface="SpoqaHanSans-Bold"/>
              </a:rPr>
              <a:t> </a:t>
            </a:r>
            <a:r>
              <a:rPr lang="ko-KR" sz="13200" b="0" i="0" u="none" strike="noStrike" spc="200">
                <a:solidFill>
                  <a:srgbClr val="FFFFFF"/>
                </a:solidFill>
                <a:ea typeface="SpoqaHanSans-Bold"/>
              </a:rPr>
              <a:t>학원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1" name="TextBox 11"/>
          <p:cNvSpPr txBox="1"/>
          <p:nvPr/>
        </p:nvSpPr>
        <p:spPr>
          <a:xfrm>
            <a:off x="15671800" y="7912100"/>
            <a:ext cx="1651000" cy="161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9000" b="0" i="0" u="none" strike="noStrike">
                <a:solidFill>
                  <a:srgbClr val="FFFFFF"/>
                </a:solidFill>
                <a:latin typeface="SpoqaHanSans-Regular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00200" y="8890000"/>
            <a:ext cx="1447800" cy="419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700" b="0" i="0" u="none" strike="noStrike">
                <a:solidFill>
                  <a:srgbClr val="FFFFFF"/>
                </a:solidFill>
                <a:latin typeface="SpoqaHanSans-Regular"/>
              </a:rPr>
              <a:t>Chapter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147483647" y="2147483647"/>
            <a:ext cx="2147483647" cy="762000000"/>
            <a:chOff x="0" y="0"/>
            <a:chExt cx="0" cy="0"/>
          </a:xfrm>
        </p:grpSpPr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800" y="4597400"/>
            <a:ext cx="15913100" cy="127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7200" y="4597400"/>
            <a:ext cx="2857500" cy="63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0" y="419100"/>
            <a:ext cx="876300" cy="8763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85900" y="2006600"/>
            <a:ext cx="52451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브랜드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가치를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높이는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고퀄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컨텐츠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C467622-C2C2-761B-11D9-495F8A9F2573}"/>
              </a:ext>
            </a:extLst>
          </p:cNvPr>
          <p:cNvGrpSpPr/>
          <p:nvPr/>
        </p:nvGrpSpPr>
        <p:grpSpPr>
          <a:xfrm>
            <a:off x="939800" y="3183603"/>
            <a:ext cx="4572000" cy="5858797"/>
            <a:chOff x="939800" y="3183603"/>
            <a:chExt cx="4572000" cy="585879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9500" y="4051300"/>
              <a:ext cx="4432300" cy="12700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939800" y="3183603"/>
              <a:ext cx="3708400" cy="5588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r">
                <a:lnSpc>
                  <a:spcPct val="99600"/>
                </a:lnSpc>
              </a:pPr>
              <a:r>
                <a:rPr lang="en-US" sz="4000" b="0" i="0" u="none" strike="noStrike" dirty="0">
                  <a:solidFill>
                    <a:srgbClr val="FFFFFF"/>
                  </a:solidFill>
                  <a:latin typeface="NEXON Lv1 Gothic OTF Bold"/>
                </a:rPr>
                <a:t>LINK(</a:t>
              </a:r>
              <a:r>
                <a:rPr lang="ko-KR" sz="4000" b="0" i="0" u="none" strike="noStrike" dirty="0">
                  <a:solidFill>
                    <a:srgbClr val="FFFFFF"/>
                  </a:solidFill>
                  <a:ea typeface="NEXON Lv1 Gothic OTF Bold"/>
                </a:rPr>
                <a:t>고</a:t>
              </a:r>
              <a:r>
                <a:rPr lang="en-US" sz="4000" b="0" i="0" u="none" strike="noStrike" dirty="0">
                  <a:solidFill>
                    <a:srgbClr val="FFFFFF"/>
                  </a:solidFill>
                  <a:latin typeface="NEXON Lv1 Gothic OTF Bold"/>
                </a:rPr>
                <a:t>3)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30300" y="3238500"/>
              <a:ext cx="850900" cy="495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77190"/>
                </a:lnSpc>
              </a:pPr>
              <a:r>
                <a:rPr lang="en-US" sz="4200" b="0" i="0" u="none" strike="noStrike" spc="-200">
                  <a:solidFill>
                    <a:srgbClr val="FFFFFF"/>
                  </a:solidFill>
                  <a:latin typeface="Geologica Cursive Medium"/>
                </a:rPr>
                <a:t>01</a:t>
              </a: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4000" y="4267200"/>
              <a:ext cx="3632200" cy="4775200"/>
            </a:xfrm>
            <a:prstGeom prst="rect">
              <a:avLst/>
            </a:prstGeom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2B2FD2FF-A577-A189-4391-D07906C085C9}"/>
              </a:ext>
            </a:extLst>
          </p:cNvPr>
          <p:cNvGrpSpPr/>
          <p:nvPr/>
        </p:nvGrpSpPr>
        <p:grpSpPr>
          <a:xfrm>
            <a:off x="6845300" y="3200400"/>
            <a:ext cx="4739865" cy="5842000"/>
            <a:chOff x="6845300" y="3200400"/>
            <a:chExt cx="4739865" cy="584200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5300" y="4051300"/>
              <a:ext cx="4432300" cy="12700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7876765" y="3200400"/>
              <a:ext cx="3708400" cy="5588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r">
                <a:lnSpc>
                  <a:spcPct val="99600"/>
                </a:lnSpc>
              </a:pPr>
              <a:r>
                <a:rPr lang="en-US" sz="4000" b="0" i="0" u="none" strike="noStrike" dirty="0">
                  <a:solidFill>
                    <a:srgbClr val="FFFFFF"/>
                  </a:solidFill>
                  <a:latin typeface="NEXON Lv1 Gothic OTF Bold"/>
                </a:rPr>
                <a:t>SEMI LINK(</a:t>
              </a:r>
              <a:r>
                <a:rPr lang="ko-KR" sz="4000" b="0" i="0" u="none" strike="noStrike" dirty="0">
                  <a:solidFill>
                    <a:srgbClr val="FFFFFF"/>
                  </a:solidFill>
                  <a:ea typeface="NEXON Lv1 Gothic OTF Bold"/>
                </a:rPr>
                <a:t>고</a:t>
              </a:r>
              <a:r>
                <a:rPr lang="en-US" sz="4000" b="0" i="0" u="none" strike="noStrike" dirty="0">
                  <a:solidFill>
                    <a:srgbClr val="FFFFFF"/>
                  </a:solidFill>
                  <a:latin typeface="NEXON Lv1 Gothic OTF Bold"/>
                </a:rPr>
                <a:t>3)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896100" y="3238500"/>
              <a:ext cx="774700" cy="495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77190"/>
                </a:lnSpc>
              </a:pPr>
              <a:r>
                <a:rPr lang="en-US" sz="4200" b="0" i="0" u="none" strike="noStrike" spc="-200">
                  <a:solidFill>
                    <a:srgbClr val="FFFFFF"/>
                  </a:solidFill>
                  <a:latin typeface="Geologica Cursive Medium"/>
                </a:rPr>
                <a:t>02</a:t>
              </a: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39000" y="4267200"/>
              <a:ext cx="3632200" cy="4775200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74ABFDD-4FD7-E00D-8B4B-22961709F1A3}"/>
              </a:ext>
            </a:extLst>
          </p:cNvPr>
          <p:cNvGrpSpPr/>
          <p:nvPr/>
        </p:nvGrpSpPr>
        <p:grpSpPr>
          <a:xfrm>
            <a:off x="12642850" y="3200400"/>
            <a:ext cx="5276850" cy="5842000"/>
            <a:chOff x="12642850" y="3200400"/>
            <a:chExt cx="5276850" cy="5842000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76200" y="4051300"/>
              <a:ext cx="4432300" cy="12700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69900" y="4267200"/>
              <a:ext cx="3632200" cy="4775200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12954000" y="3200400"/>
              <a:ext cx="4965700" cy="5588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r">
                <a:lnSpc>
                  <a:spcPct val="99600"/>
                </a:lnSpc>
              </a:pPr>
              <a:r>
                <a:rPr lang="ko-KR" sz="3700" b="0" i="0" u="none" strike="noStrike" dirty="0">
                  <a:solidFill>
                    <a:srgbClr val="FFFFFF"/>
                  </a:solidFill>
                  <a:ea typeface="NEXON Lv1 Gothic OTF Bold"/>
                </a:rPr>
                <a:t>학력평가</a:t>
              </a:r>
              <a:r>
                <a:rPr lang="en-US" sz="3700" b="0" i="0" u="none" strike="noStrike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700" b="0" i="0" u="none" strike="noStrike" dirty="0">
                  <a:solidFill>
                    <a:srgbClr val="FFFFFF"/>
                  </a:solidFill>
                  <a:ea typeface="NEXON Lv1 Gothic OTF Bold"/>
                </a:rPr>
                <a:t>대비</a:t>
              </a:r>
              <a:r>
                <a:rPr lang="en-US" sz="3700" b="0" i="0" u="none" strike="noStrike" dirty="0">
                  <a:solidFill>
                    <a:srgbClr val="FFFFFF"/>
                  </a:solidFill>
                  <a:latin typeface="NEXON Lv1 Gothic OTF Bold"/>
                </a:rPr>
                <a:t>(</a:t>
              </a:r>
              <a:r>
                <a:rPr lang="ko-KR" sz="3700" b="0" i="0" u="none" strike="noStrike" dirty="0">
                  <a:solidFill>
                    <a:srgbClr val="FFFFFF"/>
                  </a:solidFill>
                  <a:ea typeface="NEXON Lv1 Gothic OTF Bold"/>
                </a:rPr>
                <a:t>고</a:t>
              </a:r>
              <a:r>
                <a:rPr lang="en-US" sz="3700" b="0" i="0" u="none" strike="noStrike" dirty="0">
                  <a:solidFill>
                    <a:srgbClr val="FFFFFF"/>
                  </a:solidFill>
                  <a:latin typeface="NEXON Lv1 Gothic OTF Bold"/>
                </a:rPr>
                <a:t>1, 2)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642850" y="3238500"/>
              <a:ext cx="1054100" cy="495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77190"/>
                </a:lnSpc>
              </a:pPr>
              <a:r>
                <a:rPr lang="en-US" sz="4200" b="0" i="0" u="none" strike="noStrike" spc="-200" dirty="0">
                  <a:solidFill>
                    <a:srgbClr val="FFFFFF"/>
                  </a:solidFill>
                  <a:latin typeface="Geologica Cursive Medium"/>
                </a:rPr>
                <a:t>03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927600" y="9486900"/>
            <a:ext cx="9067800" cy="444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500" b="0" i="0" u="none" strike="noStrike">
                <a:solidFill>
                  <a:srgbClr val="FFCD4A"/>
                </a:solidFill>
                <a:ea typeface="NEXON Lv1 Gothic OTF Bold"/>
              </a:rPr>
              <a:t>「</a:t>
            </a:r>
            <a:r>
              <a:rPr lang="ko-KR" sz="2500" b="0" i="0" u="none" strike="noStrike">
                <a:solidFill>
                  <a:srgbClr val="FFCD4A"/>
                </a:solidFill>
                <a:ea typeface="NEXON Lv1 Gothic OTF Bold"/>
              </a:rPr>
              <a:t>평가원의</a:t>
            </a:r>
            <a:r>
              <a:rPr lang="en-US" sz="2500" b="0" i="0" u="none" strike="noStrike">
                <a:solidFill>
                  <a:srgbClr val="FFCD4A"/>
                </a:solidFill>
                <a:latin typeface="NEXON Lv1 Gothic OTF Bold"/>
              </a:rPr>
              <a:t> Rule」</a:t>
            </a:r>
            <a:r>
              <a:rPr lang="ko-KR" sz="2500" b="0" i="0" u="none" strike="noStrike">
                <a:solidFill>
                  <a:srgbClr val="FFCD4A"/>
                </a:solidFill>
                <a:ea typeface="NEXON Lv1 Gothic OTF Bold"/>
              </a:rPr>
              <a:t>을</a:t>
            </a:r>
            <a:r>
              <a:rPr lang="en-US" sz="2500" b="0" i="0" u="none" strike="noStrike">
                <a:solidFill>
                  <a:srgbClr val="FFCD4A"/>
                </a:solidFill>
                <a:latin typeface="NEXON Lv1 Gothic OTF Bold"/>
              </a:rPr>
              <a:t> </a:t>
            </a:r>
            <a:r>
              <a:rPr lang="ko-KR" sz="2500" b="0" i="0" u="none" strike="noStrike">
                <a:solidFill>
                  <a:srgbClr val="FFCD4A"/>
                </a:solidFill>
                <a:ea typeface="NEXON Lv1 Gothic OTF Bold"/>
              </a:rPr>
              <a:t>평가원처럼</a:t>
            </a:r>
            <a:r>
              <a:rPr lang="en-US" sz="2500" b="0" i="0" u="none" strike="noStrike">
                <a:solidFill>
                  <a:srgbClr val="FFCD4A"/>
                </a:solidFill>
                <a:latin typeface="NEXON Lv1 Gothic OTF Bold"/>
              </a:rPr>
              <a:t> </a:t>
            </a:r>
            <a:r>
              <a:rPr lang="ko-KR" sz="2500" b="0" i="0" u="none" strike="noStrike">
                <a:solidFill>
                  <a:srgbClr val="FFCD4A"/>
                </a:solidFill>
                <a:ea typeface="NEXON Lv1 Gothic OTF Bold"/>
              </a:rPr>
              <a:t>준수하는</a:t>
            </a:r>
            <a:r>
              <a:rPr lang="en-US" sz="2500" b="0" i="0" u="none" strike="noStrike">
                <a:solidFill>
                  <a:srgbClr val="FFCD4A"/>
                </a:solidFill>
                <a:latin typeface="NEXON Lv1 Gothic OTF Bold"/>
              </a:rPr>
              <a:t> </a:t>
            </a:r>
            <a:r>
              <a:rPr lang="ko-KR" sz="2500" b="0" i="0" u="none" strike="noStrike">
                <a:solidFill>
                  <a:srgbClr val="FFCD4A"/>
                </a:solidFill>
                <a:ea typeface="NEXON Lv1 Gothic OTF Bold"/>
              </a:rPr>
              <a:t>최적화</a:t>
            </a:r>
            <a:r>
              <a:rPr lang="en-US" sz="2500" b="0" i="0" u="none" strike="noStrike">
                <a:solidFill>
                  <a:srgbClr val="FFCD4A"/>
                </a:solidFill>
                <a:latin typeface="NEXON Lv1 Gothic OTF Bold"/>
              </a:rPr>
              <a:t> </a:t>
            </a:r>
            <a:r>
              <a:rPr lang="ko-KR" sz="2500" b="0" i="0" u="none" strike="noStrike">
                <a:solidFill>
                  <a:srgbClr val="FFCD4A"/>
                </a:solidFill>
                <a:ea typeface="NEXON Lv1 Gothic OTF Bold"/>
              </a:rPr>
              <a:t>된</a:t>
            </a:r>
            <a:r>
              <a:rPr lang="en-US" sz="2500" b="0" i="0" u="none" strike="noStrike">
                <a:solidFill>
                  <a:srgbClr val="FFCD4A"/>
                </a:solidFill>
                <a:latin typeface="NEXON Lv1 Gothic OTF Bold"/>
              </a:rPr>
              <a:t> </a:t>
            </a:r>
            <a:r>
              <a:rPr lang="ko-KR" sz="2500" b="0" i="0" u="none" strike="noStrike">
                <a:solidFill>
                  <a:srgbClr val="FFCD4A"/>
                </a:solidFill>
                <a:ea typeface="NEXON Lv1 Gothic OTF Bold"/>
              </a:rPr>
              <a:t>모의고사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8928100"/>
            <a:ext cx="876300" cy="8763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1993900"/>
            <a:ext cx="6375400" cy="76073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8293100"/>
            <a:ext cx="1320800" cy="800100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F332D137-880E-76A5-AB98-3AF9AA534FA8}"/>
              </a:ext>
            </a:extLst>
          </p:cNvPr>
          <p:cNvGrpSpPr/>
          <p:nvPr/>
        </p:nvGrpSpPr>
        <p:grpSpPr>
          <a:xfrm>
            <a:off x="7378700" y="1308100"/>
            <a:ext cx="10553700" cy="7023100"/>
            <a:chOff x="7378700" y="1308100"/>
            <a:chExt cx="10553700" cy="70231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1900" y="2781300"/>
              <a:ext cx="596900" cy="596900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8331200" y="2832100"/>
              <a:ext cx="9398000" cy="495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124499"/>
                </a:lnSpc>
              </a:pPr>
              <a:r>
                <a:rPr lang="en-US" sz="2800" b="0" i="0" u="none" strike="noStrike">
                  <a:solidFill>
                    <a:srgbClr val="FFFFFF"/>
                  </a:solidFill>
                  <a:ea typeface="Pretendard Bold"/>
                </a:rPr>
                <a:t>「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평가원의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Rule」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을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CD4A"/>
                  </a:solidFill>
                  <a:ea typeface="Pretendard Bold"/>
                </a:rPr>
                <a:t>평가원처럼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준수하는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최적화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된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모의고사</a:t>
              </a: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1900" y="3594100"/>
              <a:ext cx="596900" cy="596900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8331200" y="3644900"/>
              <a:ext cx="9601200" cy="495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124499"/>
                </a:lnSpc>
              </a:pP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"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대세는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CD4A"/>
                  </a:solidFill>
                  <a:ea typeface="Pretendard Bold"/>
                </a:rPr>
                <a:t>준킬러</a:t>
              </a:r>
              <a:r>
                <a:rPr lang="en-US" sz="2800" b="0" i="0" u="none" strike="noStrike">
                  <a:solidFill>
                    <a:srgbClr val="FFCD4A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CD4A"/>
                  </a:solidFill>
                  <a:ea typeface="Pretendard Bold"/>
                </a:rPr>
                <a:t>신유형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"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에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걸맞게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모든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기존기출문제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변형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배제</a:t>
              </a:r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1900" y="4381500"/>
              <a:ext cx="596900" cy="596900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8331200" y="4445000"/>
              <a:ext cx="9601200" cy="495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124499"/>
                </a:lnSpc>
              </a:pP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현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TREND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의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감각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 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을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살리기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위한</a:t>
              </a:r>
              <a:r>
                <a:rPr lang="en-US" sz="2800" b="0" i="0" u="none" strike="noStrike">
                  <a:solidFill>
                    <a:srgbClr val="FFCD4A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CD4A"/>
                  </a:solidFill>
                  <a:ea typeface="Pretendard Bold"/>
                </a:rPr>
                <a:t>매해</a:t>
              </a:r>
              <a:r>
                <a:rPr lang="en-US" sz="2800" b="0" i="0" u="none" strike="noStrike">
                  <a:solidFill>
                    <a:srgbClr val="FFCD4A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CD4A"/>
                  </a:solidFill>
                  <a:ea typeface="Pretendard Bold"/>
                </a:rPr>
                <a:t>새롭게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제작</a:t>
              </a: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1900" y="5194300"/>
              <a:ext cx="596900" cy="596900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8331200" y="5245100"/>
              <a:ext cx="9601200" cy="4953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124499"/>
                </a:lnSpc>
              </a:pPr>
              <a:r>
                <a:rPr lang="ko-KR" sz="2800" b="0" i="0" u="none" strike="noStrike">
                  <a:solidFill>
                    <a:srgbClr val="FFCD4A"/>
                  </a:solidFill>
                  <a:ea typeface="Pretendard Bold"/>
                </a:rPr>
                <a:t>모든</a:t>
              </a:r>
              <a:r>
                <a:rPr lang="en-US" sz="2800" b="0" i="0" u="none" strike="noStrike">
                  <a:solidFill>
                    <a:srgbClr val="FFCD4A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CD4A"/>
                  </a:solidFill>
                  <a:ea typeface="Pretendard Bold"/>
                </a:rPr>
                <a:t>선택과목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이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탑재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 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된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Full Set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모의고사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(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총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46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문항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)</a:t>
              </a: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1900" y="5994400"/>
              <a:ext cx="596900" cy="596900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8331200" y="6057900"/>
              <a:ext cx="9601200" cy="10287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124499"/>
                </a:lnSpc>
              </a:pP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국내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최초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시즌병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(3,6,9,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수능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)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범위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모의고사로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 </a:t>
              </a:r>
            </a:p>
            <a:p>
              <a:pPr lvl="0" algn="l">
                <a:lnSpc>
                  <a:spcPct val="124499"/>
                </a:lnSpc>
              </a:pP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재학생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학사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일정을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고려한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설계</a:t>
              </a:r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1900" y="7251700"/>
              <a:ext cx="596900" cy="59690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78700" y="1308100"/>
              <a:ext cx="1155700" cy="1155700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8331200" y="7302500"/>
              <a:ext cx="9601200" cy="10287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124499"/>
                </a:lnSpc>
              </a:pP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국내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최초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CD4A"/>
                  </a:solidFill>
                  <a:ea typeface="Pretendard Bold"/>
                </a:rPr>
                <a:t>매</a:t>
              </a:r>
              <a:r>
                <a:rPr lang="en-US" sz="2800" b="0" i="0" u="none" strike="noStrike">
                  <a:solidFill>
                    <a:srgbClr val="FFCD4A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CD4A"/>
                  </a:solidFill>
                  <a:ea typeface="Pretendard Bold"/>
                </a:rPr>
                <a:t>시험</a:t>
              </a:r>
              <a:r>
                <a:rPr lang="en-US" sz="2800" b="0" i="0" u="none" strike="noStrike">
                  <a:solidFill>
                    <a:srgbClr val="FFCD4A"/>
                  </a:solidFill>
                  <a:latin typeface="Pretendard Bold"/>
                </a:rPr>
                <a:t>(10,000</a:t>
              </a:r>
              <a:r>
                <a:rPr lang="ko-KR" sz="2800" b="0" i="0" u="none" strike="noStrike">
                  <a:solidFill>
                    <a:srgbClr val="FFCD4A"/>
                  </a:solidFill>
                  <a:ea typeface="Pretendard Bold"/>
                </a:rPr>
                <a:t>명</a:t>
              </a:r>
              <a:r>
                <a:rPr lang="en-US" sz="2800" b="0" i="0" u="none" strike="noStrike">
                  <a:solidFill>
                    <a:srgbClr val="FFCD4A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CD4A"/>
                  </a:solidFill>
                  <a:ea typeface="Pretendard Bold"/>
                </a:rPr>
                <a:t>이상</a:t>
              </a:r>
              <a:r>
                <a:rPr lang="en-US" sz="2800" b="0" i="0" u="none" strike="noStrike">
                  <a:solidFill>
                    <a:srgbClr val="FFCD4A"/>
                  </a:solidFill>
                  <a:latin typeface="Pretendard Bold"/>
                </a:rPr>
                <a:t>) </a:t>
              </a:r>
              <a:r>
                <a:rPr lang="ko-KR" sz="2800" b="0" i="0" u="none" strike="noStrike">
                  <a:solidFill>
                    <a:srgbClr val="FFCD4A"/>
                  </a:solidFill>
                  <a:ea typeface="Pretendard Bold"/>
                </a:rPr>
                <a:t>응시생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으로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 </a:t>
              </a:r>
            </a:p>
            <a:p>
              <a:pPr lvl="0" algn="l">
                <a:lnSpc>
                  <a:spcPct val="124499"/>
                </a:lnSpc>
              </a:pP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분석한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성적표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및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분석표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724900" y="1485900"/>
              <a:ext cx="1473200" cy="9144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lvl="0" algn="l">
                <a:lnSpc>
                  <a:spcPct val="99600"/>
                </a:lnSpc>
              </a:pPr>
              <a:r>
                <a:rPr lang="ko-KR" sz="5100" b="0" i="0" u="none" strike="noStrike" dirty="0">
                  <a:solidFill>
                    <a:srgbClr val="FFFFFF"/>
                  </a:solidFill>
                  <a:ea typeface="NEXON Lv1 Gothic OTF Bold"/>
                </a:rPr>
                <a:t>특징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B14309-63E4-5FBF-F78A-85B744929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95C6FF8-B42B-DC6D-63B6-AA5272582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8928100"/>
            <a:ext cx="876300" cy="8763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4B1F2673-91CC-5296-0055-2F9853E6C926}"/>
              </a:ext>
            </a:extLst>
          </p:cNvPr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8CD23348-F31E-8829-3285-BA68A459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8293100"/>
            <a:ext cx="1320800" cy="800100"/>
          </a:xfrm>
          <a:prstGeom prst="rect">
            <a:avLst/>
          </a:prstGeom>
        </p:spPr>
      </p:pic>
      <p:pic>
        <p:nvPicPr>
          <p:cNvPr id="21" name="그림 20" descr="텍스트, 스크린샷, 도표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931BC92-F0FD-1EDA-F4A3-54D397BEC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849664"/>
            <a:ext cx="7543800" cy="7543800"/>
          </a:xfrm>
          <a:prstGeom prst="rect">
            <a:avLst/>
          </a:prstGeom>
        </p:spPr>
      </p:pic>
      <p:pic>
        <p:nvPicPr>
          <p:cNvPr id="23" name="그림 22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FD8D29-A7EB-CF87-3AF0-17FB3EEB9D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2" y="1790700"/>
            <a:ext cx="7543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3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8293100"/>
            <a:ext cx="1320800" cy="800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600" y="2857500"/>
            <a:ext cx="9639300" cy="6083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38100" y="3098800"/>
            <a:ext cx="3238500" cy="2044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8100" y="5372100"/>
            <a:ext cx="3238500" cy="2044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38100" y="7645400"/>
            <a:ext cx="3238500" cy="20447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85900" y="2006600"/>
            <a:ext cx="64643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국내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유일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,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최초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전국단위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모의고사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성적표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47483647" y="2147483647"/>
            <a:ext cx="2147483647" cy="762000000"/>
            <a:chOff x="0" y="0"/>
            <a:chExt cx="0" cy="0"/>
          </a:xfrm>
        </p:grpSpPr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7607300"/>
            <a:ext cx="159131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00" y="7607300"/>
            <a:ext cx="2857500" cy="635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76500" y="1193800"/>
            <a:ext cx="13322300" cy="406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4660"/>
              </a:lnSpc>
            </a:pPr>
            <a:r>
              <a:rPr lang="ko-KR" sz="13200" b="0" i="0" u="none" strike="noStrike" spc="200">
                <a:solidFill>
                  <a:srgbClr val="FFFFFF"/>
                </a:solidFill>
                <a:ea typeface="SpoqaHanSans-Bold"/>
              </a:rPr>
              <a:t>콘텐츠가</a:t>
            </a:r>
            <a:r>
              <a:rPr lang="en-US" sz="13200" b="0" i="0" u="none" strike="noStrike" spc="200">
                <a:solidFill>
                  <a:srgbClr val="FFFFFF"/>
                </a:solidFill>
                <a:latin typeface="SpoqaHanSans-Bold"/>
              </a:rPr>
              <a:t> </a:t>
            </a:r>
            <a:r>
              <a:rPr lang="ko-KR" sz="13200" b="0" i="0" u="none" strike="noStrike" spc="200">
                <a:solidFill>
                  <a:srgbClr val="FFFFFF"/>
                </a:solidFill>
                <a:ea typeface="SpoqaHanSans-Bold"/>
              </a:rPr>
              <a:t>아닌</a:t>
            </a:r>
          </a:p>
          <a:p>
            <a:pPr lvl="0" algn="ctr">
              <a:lnSpc>
                <a:spcPct val="84660"/>
              </a:lnSpc>
            </a:pPr>
            <a:r>
              <a:rPr lang="en-US" sz="13200" b="0" i="0" u="none" strike="noStrike" spc="200">
                <a:solidFill>
                  <a:srgbClr val="FFFFFF"/>
                </a:solidFill>
                <a:latin typeface="SpoqaHanSans-Bold"/>
              </a:rPr>
              <a:t>ALL-IN-ONE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8" name="TextBox 8"/>
          <p:cNvSpPr txBox="1"/>
          <p:nvPr/>
        </p:nvSpPr>
        <p:spPr>
          <a:xfrm>
            <a:off x="14160500" y="7594600"/>
            <a:ext cx="1651000" cy="161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9000" b="0" i="0" u="none" strike="noStrike">
                <a:solidFill>
                  <a:srgbClr val="FFFFFF"/>
                </a:solidFill>
                <a:latin typeface="SpoqaHanSans-Regular"/>
              </a:rPr>
              <a:t>04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88900" y="8559800"/>
            <a:ext cx="1447800" cy="419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700" b="0" i="0" u="none" strike="noStrike">
                <a:solidFill>
                  <a:srgbClr val="FFFFFF"/>
                </a:solidFill>
                <a:latin typeface="SpoqaHanSans-Regular"/>
              </a:rPr>
              <a:t>Chapter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4640000">
            <a:off x="-4953000" y="-14998700"/>
            <a:ext cx="15811500" cy="23914100"/>
          </a:xfrm>
          <a:prstGeom prst="rect">
            <a:avLst/>
          </a:prstGeom>
          <a:effectLst>
            <a:outerShdw blurRad="2488991" dist="3648184" dir="2700000">
              <a:srgbClr val="EAECFF">
                <a:alpha val="20000"/>
              </a:srgbClr>
            </a:outerShdw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4640000">
            <a:off x="12649200" y="-101600"/>
            <a:ext cx="15811500" cy="23914100"/>
          </a:xfrm>
          <a:prstGeom prst="rect">
            <a:avLst/>
          </a:prstGeom>
          <a:effectLst>
            <a:outerShdw blurRad="2488991" dist="3648184" dir="2700000">
              <a:srgbClr val="EAECFF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콘텐츠가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아닌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ALL-IN-ONE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324600" y="4521200"/>
            <a:ext cx="2006600" cy="2019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6200000">
            <a:off x="9918700" y="4533900"/>
            <a:ext cx="1993900" cy="1993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6200000">
            <a:off x="2743200" y="4533900"/>
            <a:ext cx="1993900" cy="19939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5092700" y="5448300"/>
            <a:ext cx="825500" cy="165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8699500" y="5448300"/>
            <a:ext cx="825500" cy="165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2306300" y="5448300"/>
            <a:ext cx="825500" cy="165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2819400"/>
            <a:ext cx="469900" cy="4699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98699" y="6794500"/>
            <a:ext cx="28829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200" b="0" i="0" u="none" strike="noStrike" spc="-200" dirty="0">
                <a:solidFill>
                  <a:srgbClr val="4681DE"/>
                </a:solidFill>
                <a:ea typeface="NEXON Lv1 Gothic OTF Bold"/>
              </a:rPr>
              <a:t>고전방식의</a:t>
            </a:r>
            <a:r>
              <a:rPr lang="en-US" sz="3200" b="0" i="0" u="none" strike="noStrike" spc="-200" dirty="0">
                <a:solidFill>
                  <a:srgbClr val="4681DE"/>
                </a:solidFill>
                <a:latin typeface="NEXON Lv1 Gothic OTF Bold"/>
              </a:rPr>
              <a:t> </a:t>
            </a:r>
            <a:r>
              <a:rPr lang="ko-KR" sz="3200" b="0" i="0" u="none" strike="noStrike" spc="-200" dirty="0">
                <a:solidFill>
                  <a:srgbClr val="4681DE"/>
                </a:solidFill>
                <a:ea typeface="NEXON Lv1 Gothic OTF Bold"/>
              </a:rPr>
              <a:t>홍보</a:t>
            </a:r>
          </a:p>
          <a:p>
            <a:pPr lvl="0" algn="ctr">
              <a:lnSpc>
                <a:spcPct val="99600"/>
              </a:lnSpc>
            </a:pPr>
            <a:r>
              <a:rPr lang="en-US" sz="3200" b="0" i="0" u="none" strike="noStrike" spc="-200" dirty="0">
                <a:solidFill>
                  <a:srgbClr val="4681DE"/>
                </a:solidFill>
                <a:latin typeface="NEXON Lv1 Gothic OTF Bold"/>
              </a:rPr>
              <a:t>(</a:t>
            </a:r>
            <a:r>
              <a:rPr lang="ko-KR" sz="3200" b="0" i="0" u="none" strike="noStrike" spc="-200" dirty="0">
                <a:solidFill>
                  <a:srgbClr val="4681DE"/>
                </a:solidFill>
                <a:ea typeface="NEXON Lv1 Gothic OTF Bold"/>
              </a:rPr>
              <a:t>전단지</a:t>
            </a:r>
            <a:r>
              <a:rPr lang="en-US" sz="3200" b="0" i="0" u="none" strike="noStrike" spc="-200" dirty="0">
                <a:solidFill>
                  <a:srgbClr val="4681DE"/>
                </a:solidFill>
                <a:latin typeface="NEXON Lv1 Gothic OTF Bold"/>
              </a:rPr>
              <a:t> </a:t>
            </a:r>
            <a:r>
              <a:rPr lang="ko-KR" sz="3200" b="0" i="0" u="none" strike="noStrike" spc="-200" dirty="0">
                <a:solidFill>
                  <a:srgbClr val="4681DE"/>
                </a:solidFill>
                <a:ea typeface="NEXON Lv1 Gothic OTF Bold"/>
              </a:rPr>
              <a:t>등</a:t>
            </a:r>
            <a:r>
              <a:rPr lang="en-US" sz="3200" b="0" i="0" u="none" strike="noStrike" spc="-200" dirty="0">
                <a:solidFill>
                  <a:srgbClr val="4681DE"/>
                </a:solidFill>
                <a:latin typeface="NEXON Lv1 Gothic OTF Bold"/>
              </a:rPr>
              <a:t>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61450" y="6832600"/>
            <a:ext cx="36576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200" b="0" i="0" u="none" strike="noStrike" spc="-200" dirty="0">
                <a:solidFill>
                  <a:srgbClr val="4681DE"/>
                </a:solidFill>
                <a:ea typeface="NEXON Lv1 Gothic OTF Bold"/>
              </a:rPr>
              <a:t>온라인</a:t>
            </a:r>
            <a:r>
              <a:rPr lang="en-US" sz="3200" b="0" i="0" u="none" strike="noStrike" spc="-200" dirty="0">
                <a:solidFill>
                  <a:srgbClr val="4681DE"/>
                </a:solidFill>
                <a:latin typeface="NEXON Lv1 Gothic OTF Bold"/>
              </a:rPr>
              <a:t> </a:t>
            </a:r>
            <a:r>
              <a:rPr lang="ko-KR" sz="3200" b="0" i="0" u="none" strike="noStrike" spc="-200" dirty="0">
                <a:solidFill>
                  <a:srgbClr val="4681DE"/>
                </a:solidFill>
                <a:ea typeface="NEXON Lv1 Gothic OTF Bold"/>
              </a:rPr>
              <a:t>마케팅</a:t>
            </a:r>
            <a:r>
              <a:rPr lang="en-US" sz="3200" b="0" i="0" u="none" strike="noStrike" spc="-200" dirty="0">
                <a:solidFill>
                  <a:srgbClr val="4681DE"/>
                </a:solidFill>
                <a:latin typeface="NEXON Lv1 Gothic OTF Bold"/>
              </a:rPr>
              <a:t> </a:t>
            </a:r>
            <a:r>
              <a:rPr lang="ko-KR" sz="3200" b="0" i="0" u="none" strike="noStrike" spc="-200" dirty="0">
                <a:solidFill>
                  <a:srgbClr val="4681DE"/>
                </a:solidFill>
                <a:ea typeface="NEXON Lv1 Gothic OTF Bold"/>
              </a:rPr>
              <a:t>하지</a:t>
            </a:r>
          </a:p>
          <a:p>
            <a:pPr lvl="0" algn="ctr">
              <a:lnSpc>
                <a:spcPct val="99600"/>
              </a:lnSpc>
            </a:pPr>
            <a:r>
              <a:rPr lang="ko-KR" sz="3200" b="0" i="0" u="none" strike="noStrike" spc="-200" dirty="0">
                <a:solidFill>
                  <a:srgbClr val="4681DE"/>
                </a:solidFill>
                <a:ea typeface="NEXON Lv1 Gothic OTF Bold"/>
              </a:rPr>
              <a:t>않거나</a:t>
            </a:r>
            <a:r>
              <a:rPr lang="en-US" sz="3200" b="0" i="0" u="none" strike="noStrike" spc="-200" dirty="0">
                <a:solidFill>
                  <a:srgbClr val="4681DE"/>
                </a:solidFill>
                <a:latin typeface="NEXON Lv1 Gothic OTF Bold"/>
              </a:rPr>
              <a:t> </a:t>
            </a:r>
            <a:r>
              <a:rPr lang="ko-KR" sz="3200" b="0" i="0" u="none" strike="noStrike" spc="-200" dirty="0">
                <a:solidFill>
                  <a:srgbClr val="4681DE"/>
                </a:solidFill>
                <a:ea typeface="NEXON Lv1 Gothic OTF Bold"/>
              </a:rPr>
              <a:t>외부업체</a:t>
            </a:r>
            <a:r>
              <a:rPr lang="en-US" sz="3200" b="0" i="0" u="none" strike="noStrike" spc="-200" dirty="0">
                <a:solidFill>
                  <a:srgbClr val="4681DE"/>
                </a:solidFill>
                <a:latin typeface="NEXON Lv1 Gothic OTF Bold"/>
              </a:rPr>
              <a:t> </a:t>
            </a:r>
            <a:r>
              <a:rPr lang="ko-KR" sz="3200" b="0" i="0" u="none" strike="noStrike" spc="-200" dirty="0">
                <a:solidFill>
                  <a:srgbClr val="4681DE"/>
                </a:solidFill>
                <a:ea typeface="NEXON Lv1 Gothic OTF Bold"/>
              </a:rPr>
              <a:t>의뢰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93700" y="5130800"/>
            <a:ext cx="4279900" cy="1130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5000" b="0" i="0" u="none" strike="noStrike" spc="-200" dirty="0">
                <a:solidFill>
                  <a:srgbClr val="FC5230"/>
                </a:solidFill>
                <a:ea typeface="NEXON Lv1 Gothic OTF Bold"/>
              </a:rPr>
              <a:t>비싼</a:t>
            </a:r>
            <a:r>
              <a:rPr lang="en-US" sz="5000" b="0" i="0" u="none" strike="noStrike" spc="-200" dirty="0">
                <a:solidFill>
                  <a:srgbClr val="FC5230"/>
                </a:solidFill>
                <a:latin typeface="NEXON Lv1 Gothic OTF Bold"/>
              </a:rPr>
              <a:t> </a:t>
            </a:r>
            <a:r>
              <a:rPr lang="ko-KR" sz="5000" b="0" i="0" u="none" strike="noStrike" spc="-200" dirty="0">
                <a:solidFill>
                  <a:srgbClr val="FC5230"/>
                </a:solidFill>
                <a:ea typeface="NEXON Lv1 Gothic OTF Bold"/>
              </a:rPr>
              <a:t>비용</a:t>
            </a:r>
          </a:p>
          <a:p>
            <a:pPr lvl="0" algn="ctr">
              <a:lnSpc>
                <a:spcPct val="99600"/>
              </a:lnSpc>
            </a:pPr>
            <a:r>
              <a:rPr lang="ko-KR" sz="5000" b="0" i="0" u="none" strike="noStrike" spc="-200" dirty="0">
                <a:solidFill>
                  <a:srgbClr val="FC5230"/>
                </a:solidFill>
                <a:ea typeface="NEXON Lv1 Gothic OTF Bold"/>
              </a:rPr>
              <a:t>생각보다</a:t>
            </a:r>
            <a:r>
              <a:rPr lang="en-US" sz="5000" b="0" i="0" u="none" strike="noStrike" spc="-200" dirty="0">
                <a:solidFill>
                  <a:srgbClr val="FC5230"/>
                </a:solidFill>
                <a:latin typeface="NEXON Lv1 Gothic OTF Bold"/>
              </a:rPr>
              <a:t> </a:t>
            </a:r>
          </a:p>
          <a:p>
            <a:pPr lvl="0" algn="ctr">
              <a:lnSpc>
                <a:spcPct val="99600"/>
              </a:lnSpc>
            </a:pPr>
            <a:r>
              <a:rPr lang="ko-KR" sz="5000" b="0" i="0" u="none" strike="noStrike" spc="-200" dirty="0">
                <a:solidFill>
                  <a:srgbClr val="FC5230"/>
                </a:solidFill>
                <a:ea typeface="NEXON Lv1 Gothic OTF Bold"/>
              </a:rPr>
              <a:t>처참한</a:t>
            </a:r>
            <a:r>
              <a:rPr lang="en-US" sz="5000" b="0" i="0" u="none" strike="noStrike" spc="-200" dirty="0">
                <a:solidFill>
                  <a:srgbClr val="FC5230"/>
                </a:solidFill>
                <a:latin typeface="NEXON Lv1 Gothic OTF Bold"/>
              </a:rPr>
              <a:t> </a:t>
            </a:r>
            <a:r>
              <a:rPr lang="ko-KR" sz="5000" b="0" i="0" u="none" strike="noStrike" spc="-200" dirty="0">
                <a:solidFill>
                  <a:srgbClr val="FC5230"/>
                </a:solidFill>
                <a:ea typeface="NEXON Lv1 Gothic OTF Bold"/>
              </a:rPr>
              <a:t>결과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86449" y="6795729"/>
            <a:ext cx="2882900" cy="762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200" b="0" i="0" u="none" strike="noStrike" spc="-200" dirty="0">
                <a:solidFill>
                  <a:srgbClr val="FFFFFF"/>
                </a:solidFill>
                <a:ea typeface="NEXON Lv1 Gothic OTF Bold"/>
              </a:rPr>
              <a:t>온라인</a:t>
            </a:r>
            <a:r>
              <a:rPr lang="en-US" sz="3200" b="0" i="0" u="none" strike="noStrike" spc="-200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200" b="0" i="0" u="none" strike="noStrike" spc="-200" dirty="0">
                <a:solidFill>
                  <a:srgbClr val="FFFFFF"/>
                </a:solidFill>
                <a:ea typeface="NEXON Lv1 Gothic OTF Bold"/>
              </a:rPr>
              <a:t>마케팅</a:t>
            </a:r>
          </a:p>
          <a:p>
            <a:pPr lvl="0" algn="ctr">
              <a:lnSpc>
                <a:spcPct val="99600"/>
              </a:lnSpc>
            </a:pPr>
            <a:r>
              <a:rPr lang="ko-KR" sz="3200" b="0" i="0" u="none" strike="noStrike" spc="-200" dirty="0">
                <a:solidFill>
                  <a:srgbClr val="FFFFFF"/>
                </a:solidFill>
                <a:ea typeface="NEXON Lv1 Gothic OTF Bold"/>
              </a:rPr>
              <a:t>경험</a:t>
            </a:r>
            <a:r>
              <a:rPr lang="en-US" sz="3200" b="0" i="0" u="none" strike="noStrike" spc="-200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200" b="0" i="0" u="none" strike="noStrike" spc="-200" dirty="0">
                <a:solidFill>
                  <a:srgbClr val="FFFFFF"/>
                </a:solidFill>
                <a:ea typeface="NEXON Lv1 Gothic OTF Bold"/>
              </a:rPr>
              <a:t>전무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8600" y="2806700"/>
            <a:ext cx="45212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방법을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모르는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온오프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마케팅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8500" y="4902200"/>
            <a:ext cx="1003300" cy="12827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6700" y="4864100"/>
            <a:ext cx="1422400" cy="14224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1600" y="4902200"/>
            <a:ext cx="1320800" cy="11430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485900" y="2006600"/>
            <a:ext cx="52578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마케팅은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선택이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아닌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'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생존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'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입니다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콘텐츠가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아닌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ALL-IN-ONE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819400"/>
            <a:ext cx="469900" cy="469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09700" y="2806700"/>
            <a:ext cx="77851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효과가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보장된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지속적인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온라인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마케팅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(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플레이스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)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354" y="3485890"/>
            <a:ext cx="6844592" cy="695498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85900" y="2006600"/>
            <a:ext cx="52578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마케팅은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선택이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아닌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'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생존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'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입니다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잉크 19">
                <a:extLst>
                  <a:ext uri="{FF2B5EF4-FFF2-40B4-BE49-F238E27FC236}">
                    <a16:creationId xmlns:a16="http://schemas.microsoft.com/office/drawing/2014/main" id="{CD3F6E8B-18C4-45DA-AF70-FF7673DE64FC}"/>
                  </a:ext>
                </a:extLst>
              </p14:cNvPr>
              <p14:cNvContentPartPr/>
              <p14:nvPr/>
            </p14:nvContentPartPr>
            <p14:xfrm>
              <a:off x="5815833" y="4417591"/>
              <a:ext cx="6656333" cy="3999983"/>
            </p14:xfrm>
          </p:contentPart>
        </mc:Choice>
        <mc:Fallback xmlns="">
          <p:pic>
            <p:nvPicPr>
              <p:cNvPr id="20" name="잉크 19">
                <a:extLst>
                  <a:ext uri="{FF2B5EF4-FFF2-40B4-BE49-F238E27FC236}">
                    <a16:creationId xmlns:a16="http://schemas.microsoft.com/office/drawing/2014/main" id="{CD3F6E8B-18C4-45DA-AF70-FF7673DE64F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97831" y="4399588"/>
                <a:ext cx="6691976" cy="403563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5160" y="3485890"/>
            <a:ext cx="8664980" cy="68752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잉크 17">
                <a:extLst>
                  <a:ext uri="{FF2B5EF4-FFF2-40B4-BE49-F238E27FC236}">
                    <a16:creationId xmlns:a16="http://schemas.microsoft.com/office/drawing/2014/main" id="{D13B5E8F-7E16-104C-993F-A91DF4416E5B}"/>
                  </a:ext>
                </a:extLst>
              </p14:cNvPr>
              <p14:cNvContentPartPr/>
              <p14:nvPr/>
            </p14:nvContentPartPr>
            <p14:xfrm>
              <a:off x="8908146" y="7234172"/>
              <a:ext cx="3716636" cy="2233434"/>
            </p14:xfrm>
          </p:contentPart>
        </mc:Choice>
        <mc:Fallback xmlns="">
          <p:pic>
            <p:nvPicPr>
              <p:cNvPr id="18" name="잉크 17">
                <a:extLst>
                  <a:ext uri="{FF2B5EF4-FFF2-40B4-BE49-F238E27FC236}">
                    <a16:creationId xmlns:a16="http://schemas.microsoft.com/office/drawing/2014/main" id="{D13B5E8F-7E16-104C-993F-A91DF4416E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90144" y="7216169"/>
                <a:ext cx="3752279" cy="22690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5160" y="3421779"/>
            <a:ext cx="8664980" cy="71264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잉크 18">
                <a:extLst>
                  <a:ext uri="{FF2B5EF4-FFF2-40B4-BE49-F238E27FC236}">
                    <a16:creationId xmlns:a16="http://schemas.microsoft.com/office/drawing/2014/main" id="{370EECE0-742B-EB71-35ED-E730C825EFED}"/>
                  </a:ext>
                </a:extLst>
              </p14:cNvPr>
              <p14:cNvContentPartPr/>
              <p14:nvPr/>
            </p14:nvContentPartPr>
            <p14:xfrm>
              <a:off x="8887831" y="7583033"/>
              <a:ext cx="4087270" cy="2315039"/>
            </p14:xfrm>
          </p:contentPart>
        </mc:Choice>
        <mc:Fallback xmlns="">
          <p:pic>
            <p:nvPicPr>
              <p:cNvPr id="19" name="잉크 18">
                <a:extLst>
                  <a:ext uri="{FF2B5EF4-FFF2-40B4-BE49-F238E27FC236}">
                    <a16:creationId xmlns:a16="http://schemas.microsoft.com/office/drawing/2014/main" id="{370EECE0-742B-EB71-35ED-E730C825EFE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69830" y="7565031"/>
                <a:ext cx="4122912" cy="235068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콘텐츠가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아닌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ALL-IN-ONE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85900" y="2006600"/>
            <a:ext cx="19431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월례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간담회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5400000">
            <a:off x="2870200" y="7086600"/>
            <a:ext cx="7023100" cy="12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5400000">
            <a:off x="8382000" y="7086600"/>
            <a:ext cx="7023100" cy="12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00" y="4241800"/>
            <a:ext cx="4699000" cy="2209800"/>
          </a:xfrm>
          <a:prstGeom prst="rect">
            <a:avLst/>
          </a:prstGeom>
          <a:effectLst>
            <a:outerShdw blurRad="113586" dist="203625" dir="2520000">
              <a:srgbClr val="000000">
                <a:alpha val="17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4241800"/>
            <a:ext cx="4699000" cy="2209800"/>
          </a:xfrm>
          <a:prstGeom prst="rect">
            <a:avLst/>
          </a:prstGeom>
          <a:effectLst>
            <a:outerShdw blurRad="113586" dist="203625" dir="2520000">
              <a:srgbClr val="000000">
                <a:alpha val="17000"/>
              </a:srgbClr>
            </a:outerShdw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9000" y="4241800"/>
            <a:ext cx="4699000" cy="2209800"/>
          </a:xfrm>
          <a:prstGeom prst="rect">
            <a:avLst/>
          </a:prstGeom>
          <a:effectLst>
            <a:outerShdw blurRad="113586" dist="203625" dir="2520000">
              <a:srgbClr val="000000">
                <a:alpha val="17000"/>
              </a:srgb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3550900" y="7086600"/>
            <a:ext cx="2679700" cy="1130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400" b="0" i="0" u="none" strike="noStrike">
                <a:solidFill>
                  <a:srgbClr val="FFFFFF"/>
                </a:solidFill>
                <a:ea typeface="NEXON Lv1 Gothic OTF Bold"/>
              </a:rPr>
              <a:t>제</a:t>
            </a:r>
            <a:r>
              <a:rPr lang="en-US" sz="3400" b="0" i="0" u="none" strike="noStrike">
                <a:solidFill>
                  <a:srgbClr val="FFFFFF"/>
                </a:solidFill>
                <a:latin typeface="NEXON Lv1 Gothic OTF Bold"/>
              </a:rPr>
              <a:t> 12</a:t>
            </a:r>
            <a:r>
              <a:rPr lang="ko-KR" sz="3400" b="0" i="0" u="none" strike="noStrike">
                <a:solidFill>
                  <a:srgbClr val="FFFFFF"/>
                </a:solidFill>
                <a:ea typeface="NEXON Lv1 Gothic OTF Bold"/>
              </a:rPr>
              <a:t>회</a:t>
            </a:r>
          </a:p>
          <a:p>
            <a:pPr lvl="0" algn="ctr">
              <a:lnSpc>
                <a:spcPct val="99600"/>
              </a:lnSpc>
            </a:pPr>
            <a:r>
              <a:rPr lang="ko-KR" sz="3400" b="0" i="0" u="none" strike="noStrike">
                <a:solidFill>
                  <a:srgbClr val="FFFFFF"/>
                </a:solidFill>
                <a:ea typeface="NEXON Lv1 Gothic OTF Bold"/>
              </a:rPr>
              <a:t>간담회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13700" y="7086600"/>
            <a:ext cx="2247900" cy="1130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400" b="0" i="0" u="none" strike="noStrike">
                <a:solidFill>
                  <a:srgbClr val="FFFFFF"/>
                </a:solidFill>
                <a:ea typeface="NEXON Lv1 Gothic OTF Bold"/>
              </a:rPr>
              <a:t>제</a:t>
            </a:r>
            <a:r>
              <a:rPr lang="en-US" sz="3400" b="0" i="0" u="none" strike="noStrike">
                <a:solidFill>
                  <a:srgbClr val="FFFFFF"/>
                </a:solidFill>
                <a:latin typeface="NEXON Lv1 Gothic OTF Bold"/>
              </a:rPr>
              <a:t> 4</a:t>
            </a:r>
            <a:r>
              <a:rPr lang="ko-KR" sz="3400" b="0" i="0" u="none" strike="noStrike">
                <a:solidFill>
                  <a:srgbClr val="FFFFFF"/>
                </a:solidFill>
                <a:ea typeface="NEXON Lv1 Gothic OTF Bold"/>
              </a:rPr>
              <a:t>회</a:t>
            </a:r>
          </a:p>
          <a:p>
            <a:pPr lvl="0" algn="ctr">
              <a:lnSpc>
                <a:spcPct val="99600"/>
              </a:lnSpc>
            </a:pPr>
            <a:r>
              <a:rPr lang="ko-KR" sz="3400" b="0" i="0" u="none" strike="noStrike">
                <a:solidFill>
                  <a:srgbClr val="FFFFFF"/>
                </a:solidFill>
                <a:ea typeface="NEXON Lv1 Gothic OTF Bold"/>
              </a:rPr>
              <a:t>간담회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89200" y="7086600"/>
            <a:ext cx="2247900" cy="1130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3400" b="0" i="0" u="none" strike="noStrike">
                <a:solidFill>
                  <a:srgbClr val="FFFFFF"/>
                </a:solidFill>
                <a:ea typeface="NEXON Lv1 Gothic OTF Bold"/>
              </a:rPr>
              <a:t>제</a:t>
            </a:r>
            <a:r>
              <a:rPr lang="en-US" sz="3400" b="0" i="0" u="none" strike="noStrike">
                <a:solidFill>
                  <a:srgbClr val="FFFFFF"/>
                </a:solidFill>
                <a:latin typeface="NEXON Lv1 Gothic OTF Bold"/>
              </a:rPr>
              <a:t> 3</a:t>
            </a:r>
            <a:r>
              <a:rPr lang="ko-KR" sz="3400" b="0" i="0" u="none" strike="noStrike">
                <a:solidFill>
                  <a:srgbClr val="FFFFFF"/>
                </a:solidFill>
                <a:ea typeface="NEXON Lv1 Gothic OTF Bold"/>
              </a:rPr>
              <a:t>회</a:t>
            </a:r>
          </a:p>
          <a:p>
            <a:pPr lvl="0" algn="ctr">
              <a:lnSpc>
                <a:spcPct val="99600"/>
              </a:lnSpc>
            </a:pPr>
            <a:r>
              <a:rPr lang="ko-KR" sz="3400" b="0" i="0" u="none" strike="noStrike">
                <a:solidFill>
                  <a:srgbClr val="FFFFFF"/>
                </a:solidFill>
                <a:ea typeface="NEXON Lv1 Gothic OTF Bold"/>
              </a:rPr>
              <a:t>간담회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4927600"/>
            <a:ext cx="7670800" cy="4229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4546600"/>
            <a:ext cx="3771900" cy="5054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4100" y="7251700"/>
            <a:ext cx="5562600" cy="2362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3800" y="4876800"/>
            <a:ext cx="4267200" cy="16891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276600" y="2247900"/>
            <a:ext cx="11734800" cy="198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6000" b="0" i="0" u="none" strike="noStrike" spc="-300">
                <a:solidFill>
                  <a:srgbClr val="46E6FF"/>
                </a:solidFill>
                <a:ea typeface="NEXON Lv1 Gothic OTF Bold"/>
              </a:rPr>
              <a:t>공부플렉스</a:t>
            </a:r>
            <a:r>
              <a:rPr lang="ko-KR" sz="6000" b="0" i="0" u="none" strike="noStrike" spc="-300">
                <a:solidFill>
                  <a:srgbClr val="FFFFFF"/>
                </a:solidFill>
                <a:ea typeface="NEXON Lv1 Gothic OTF"/>
              </a:rPr>
              <a:t>는</a:t>
            </a:r>
            <a:r>
              <a:rPr lang="en-US" sz="6000" b="0" i="0" u="none" strike="noStrike" spc="-300">
                <a:solidFill>
                  <a:srgbClr val="FFFFFF"/>
                </a:solidFill>
                <a:latin typeface="NEXON Lv1 Gothic OTF"/>
              </a:rPr>
              <a:t> </a:t>
            </a:r>
            <a:r>
              <a:rPr lang="ko-KR" sz="6000" b="0" i="0" u="none" strike="noStrike" spc="-300">
                <a:solidFill>
                  <a:srgbClr val="FFFFFF"/>
                </a:solidFill>
                <a:ea typeface="NEXON Lv1 Gothic OTF"/>
              </a:rPr>
              <a:t>이</a:t>
            </a:r>
            <a:r>
              <a:rPr lang="en-US" sz="6000" b="0" i="0" u="none" strike="noStrike" spc="-300">
                <a:solidFill>
                  <a:srgbClr val="FFFFFF"/>
                </a:solidFill>
                <a:latin typeface="NEXON Lv1 Gothic OTF"/>
              </a:rPr>
              <a:t> </a:t>
            </a:r>
            <a:r>
              <a:rPr lang="ko-KR" sz="6000" b="0" i="0" u="none" strike="noStrike" spc="-300">
                <a:solidFill>
                  <a:srgbClr val="FFFFFF"/>
                </a:solidFill>
                <a:ea typeface="NEXON Lv1 Gothic OTF"/>
              </a:rPr>
              <a:t>모든</a:t>
            </a:r>
            <a:r>
              <a:rPr lang="en-US" sz="6000" b="0" i="0" u="none" strike="noStrike" spc="-300">
                <a:solidFill>
                  <a:srgbClr val="FFFFFF"/>
                </a:solidFill>
                <a:latin typeface="NEXON Lv1 Gothic OTF"/>
              </a:rPr>
              <a:t> </a:t>
            </a:r>
            <a:r>
              <a:rPr lang="ko-KR" sz="6000" b="0" i="0" u="none" strike="noStrike" spc="-300">
                <a:solidFill>
                  <a:srgbClr val="FFFFFF"/>
                </a:solidFill>
                <a:ea typeface="NEXON Lv1 Gothic OTF"/>
              </a:rPr>
              <a:t>것을</a:t>
            </a:r>
          </a:p>
          <a:p>
            <a:pPr lvl="0" algn="ctr">
              <a:lnSpc>
                <a:spcPct val="99600"/>
              </a:lnSpc>
            </a:pPr>
            <a:r>
              <a:rPr lang="ko-KR" sz="6000" b="0" i="0" u="none" strike="noStrike" spc="-300">
                <a:solidFill>
                  <a:srgbClr val="FFCD4A"/>
                </a:solidFill>
                <a:ea typeface="NEXON Lv1 Gothic OTF Bold"/>
              </a:rPr>
              <a:t>가능하게</a:t>
            </a:r>
            <a:r>
              <a:rPr lang="en-US" sz="6000" b="0" i="0" u="none" strike="noStrike" spc="-300">
                <a:solidFill>
                  <a:srgbClr val="46E6FF"/>
                </a:solidFill>
                <a:latin typeface="NEXON Lv1 Gothic OTF Bold"/>
              </a:rPr>
              <a:t> </a:t>
            </a:r>
            <a:r>
              <a:rPr lang="ko-KR" sz="6000" b="0" i="0" u="none" strike="noStrike" spc="-300">
                <a:solidFill>
                  <a:srgbClr val="FFFFFF"/>
                </a:solidFill>
                <a:ea typeface="NEXON Lv1 Gothic OTF"/>
              </a:rPr>
              <a:t>만듭니다</a:t>
            </a:r>
            <a:r>
              <a:rPr lang="en-US" sz="6000" b="0" i="0" u="none" strike="noStrike" spc="-300">
                <a:solidFill>
                  <a:srgbClr val="FFFFFF"/>
                </a:solidFill>
                <a:latin typeface="NEXON Lv1 Gothic OTF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공부플렉스란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93800" y="2451100"/>
            <a:ext cx="16129000" cy="2616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84660"/>
              </a:lnSpc>
            </a:pPr>
            <a:r>
              <a:rPr lang="ko-KR" sz="8500" b="0" i="0" u="none" strike="noStrike" spc="100">
                <a:solidFill>
                  <a:srgbClr val="FFFFFF"/>
                </a:solidFill>
                <a:ea typeface="SpoqaHanSans-Bold"/>
              </a:rPr>
              <a:t>공부플렉스의</a:t>
            </a:r>
            <a:r>
              <a:rPr lang="en-US" sz="8500" b="0" i="0" u="none" strike="noStrike" spc="100">
                <a:solidFill>
                  <a:srgbClr val="FFFFFF"/>
                </a:solidFill>
                <a:latin typeface="SpoqaHanSans-Bold"/>
              </a:rPr>
              <a:t> </a:t>
            </a:r>
            <a:r>
              <a:rPr lang="ko-KR" sz="8500" b="0" i="0" u="none" strike="noStrike" spc="100">
                <a:solidFill>
                  <a:srgbClr val="FFFFFF"/>
                </a:solidFill>
                <a:ea typeface="SpoqaHanSans-Bold"/>
              </a:rPr>
              <a:t>이념</a:t>
            </a:r>
          </a:p>
          <a:p>
            <a:pPr lvl="0" algn="l">
              <a:lnSpc>
                <a:spcPct val="84660"/>
              </a:lnSpc>
            </a:pPr>
            <a:r>
              <a:rPr lang="en-US" sz="8500" b="0" i="0" u="none" strike="noStrike" spc="100">
                <a:solidFill>
                  <a:srgbClr val="FFFFFF"/>
                </a:solidFill>
                <a:latin typeface="SpoqaHanSans-Bold"/>
              </a:rPr>
              <a:t>"</a:t>
            </a:r>
            <a:r>
              <a:rPr lang="ko-KR" sz="8500" b="0" i="0" u="none" strike="noStrike" spc="100">
                <a:solidFill>
                  <a:srgbClr val="FFFFFF"/>
                </a:solidFill>
                <a:ea typeface="SpoqaHanSans-Bold"/>
              </a:rPr>
              <a:t>사람</a:t>
            </a:r>
            <a:r>
              <a:rPr lang="en-US" sz="8500" b="0" i="0" u="none" strike="noStrike" spc="100">
                <a:solidFill>
                  <a:srgbClr val="FFFFFF"/>
                </a:solidFill>
                <a:latin typeface="SpoqaHanSans-Bold"/>
              </a:rPr>
              <a:t>, </a:t>
            </a:r>
            <a:r>
              <a:rPr lang="ko-KR" sz="8500" b="0" i="0" u="none" strike="noStrike" spc="100">
                <a:solidFill>
                  <a:srgbClr val="FFFFFF"/>
                </a:solidFill>
                <a:ea typeface="SpoqaHanSans-Bold"/>
              </a:rPr>
              <a:t>그</a:t>
            </a:r>
            <a:r>
              <a:rPr lang="en-US" sz="8500" b="0" i="0" u="none" strike="noStrike" spc="100">
                <a:solidFill>
                  <a:srgbClr val="FFFFFF"/>
                </a:solidFill>
                <a:latin typeface="SpoqaHanSans-Bold"/>
              </a:rPr>
              <a:t> </a:t>
            </a:r>
            <a:r>
              <a:rPr lang="ko-KR" sz="8500" b="0" i="0" u="none" strike="noStrike" spc="100">
                <a:solidFill>
                  <a:srgbClr val="FFFFFF"/>
                </a:solidFill>
                <a:ea typeface="SpoqaHanSans-Bold"/>
              </a:rPr>
              <a:t>이상의</a:t>
            </a:r>
            <a:r>
              <a:rPr lang="en-US" sz="8500" b="0" i="0" u="none" strike="noStrike" spc="100">
                <a:solidFill>
                  <a:srgbClr val="FFFFFF"/>
                </a:solidFill>
                <a:latin typeface="SpoqaHanSans-Bold"/>
              </a:rPr>
              <a:t> </a:t>
            </a:r>
            <a:r>
              <a:rPr lang="ko-KR" sz="8500" b="0" i="0" u="none" strike="noStrike" spc="100">
                <a:solidFill>
                  <a:srgbClr val="FFFFFF"/>
                </a:solidFill>
                <a:ea typeface="SpoqaHanSans-Bold"/>
              </a:rPr>
              <a:t>가치는</a:t>
            </a:r>
            <a:r>
              <a:rPr lang="en-US" sz="8500" b="0" i="0" u="none" strike="noStrike" spc="100">
                <a:solidFill>
                  <a:srgbClr val="FFFFFF"/>
                </a:solidFill>
                <a:latin typeface="SpoqaHanSans-Bold"/>
              </a:rPr>
              <a:t> </a:t>
            </a:r>
            <a:r>
              <a:rPr lang="ko-KR" sz="8500" b="0" i="0" u="none" strike="noStrike" spc="100">
                <a:solidFill>
                  <a:srgbClr val="FFFFFF"/>
                </a:solidFill>
                <a:ea typeface="SpoqaHanSans-Bold"/>
              </a:rPr>
              <a:t>없습니다</a:t>
            </a:r>
            <a:r>
              <a:rPr lang="en-US" sz="8500" b="0" i="0" u="none" strike="noStrike" spc="100">
                <a:solidFill>
                  <a:srgbClr val="FFFFFF"/>
                </a:solidFill>
                <a:latin typeface="SpoqaHanSans-Bold"/>
              </a:rPr>
              <a:t>"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594100" y="5067300"/>
            <a:ext cx="8623300" cy="152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3258800" y="5067300"/>
            <a:ext cx="8623300" cy="1524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147483647" y="2147483647"/>
            <a:ext cx="2147483647" cy="762000000"/>
            <a:chOff x="0" y="0"/>
            <a:chExt cx="0" cy="0"/>
          </a:xfrm>
        </p:grpSpPr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800" y="7924800"/>
            <a:ext cx="2857500" cy="63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800" y="7962900"/>
            <a:ext cx="159131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42000"/>
          </a:blip>
          <a:stretch>
            <a:fillRect/>
          </a:stretch>
        </p:blipFill>
        <p:spPr>
          <a:xfrm rot="14640000">
            <a:off x="12649200" y="-101600"/>
            <a:ext cx="15811500" cy="23914100"/>
          </a:xfrm>
          <a:prstGeom prst="rect">
            <a:avLst/>
          </a:prstGeom>
          <a:effectLst>
            <a:outerShdw blurRad="2488991" dist="3648184" dir="2700000">
              <a:srgbClr val="EAECFF">
                <a:alpha val="20000"/>
              </a:srgbClr>
            </a:outerShdw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alphaModFix amt="42000"/>
          </a:blip>
          <a:stretch>
            <a:fillRect/>
          </a:stretch>
        </p:blipFill>
        <p:spPr>
          <a:xfrm rot="14640000">
            <a:off x="-4953000" y="-14998700"/>
            <a:ext cx="15811500" cy="23914100"/>
          </a:xfrm>
          <a:prstGeom prst="rect">
            <a:avLst/>
          </a:prstGeom>
          <a:effectLst>
            <a:outerShdw blurRad="2488991" dist="3648184" dir="2700000">
              <a:srgbClr val="EAECFF">
                <a:alpha val="20000"/>
              </a:srgb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4" name="TextBox 14"/>
          <p:cNvSpPr txBox="1"/>
          <p:nvPr/>
        </p:nvSpPr>
        <p:spPr>
          <a:xfrm>
            <a:off x="2565400" y="7988300"/>
            <a:ext cx="1651000" cy="161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9000" b="0" i="0" u="none" strike="noStrike">
                <a:solidFill>
                  <a:srgbClr val="FFFFFF"/>
                </a:solidFill>
                <a:latin typeface="SpoqaHanSans-Regular"/>
              </a:rPr>
              <a:t>05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3800" y="8953500"/>
            <a:ext cx="1447800" cy="419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700" b="0" i="0" u="none" strike="noStrike">
                <a:solidFill>
                  <a:srgbClr val="FFFFFF"/>
                </a:solidFill>
                <a:latin typeface="SpoqaHanSans-Regular"/>
              </a:rPr>
              <a:t>Chapter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8516600" cy="1031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B7368A86-CF0F-9914-48D5-F3588CA4AEF0}"/>
              </a:ext>
            </a:extLst>
          </p:cNvPr>
          <p:cNvSpPr txBox="1"/>
          <p:nvPr/>
        </p:nvSpPr>
        <p:spPr>
          <a:xfrm>
            <a:off x="2590800" y="2876550"/>
            <a:ext cx="4013200" cy="4864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0000" b="0" i="0" u="none" strike="noStrike" spc="-200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원</a:t>
            </a:r>
            <a:endParaRPr lang="ko-KR" sz="30000" b="0" i="0" u="none" strike="noStrike" spc="-200" dirty="0">
              <a:solidFill>
                <a:srgbClr val="FD9F28"/>
              </a:solidFill>
              <a:latin typeface="이사만루체 Medium" panose="00000600000000000000" pitchFamily="2" charset="-127"/>
              <a:ea typeface="이사만루체 Medium" panose="00000600000000000000" pitchFamily="2" charset="-127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A45E670-FA80-7F46-75D9-0A10421EEC2D}"/>
              </a:ext>
            </a:extLst>
          </p:cNvPr>
          <p:cNvSpPr txBox="1"/>
          <p:nvPr/>
        </p:nvSpPr>
        <p:spPr>
          <a:xfrm>
            <a:off x="7124700" y="2876550"/>
            <a:ext cx="4013200" cy="4864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0000" b="0" i="0" u="none" strike="noStrike" spc="-200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생</a:t>
            </a:r>
            <a:endParaRPr lang="ko-KR" sz="30000" b="0" i="0" u="none" strike="noStrike" spc="-200" dirty="0">
              <a:solidFill>
                <a:srgbClr val="FD9F28"/>
              </a:solidFill>
              <a:latin typeface="이사만루체 Medium" panose="00000600000000000000" pitchFamily="2" charset="-127"/>
              <a:ea typeface="이사만루체 Medium" panose="00000600000000000000" pitchFamily="2" charset="-127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3E28DDB9-E434-D7A4-FCCD-1C2C57962DFC}"/>
              </a:ext>
            </a:extLst>
          </p:cNvPr>
          <p:cNvSpPr txBox="1"/>
          <p:nvPr/>
        </p:nvSpPr>
        <p:spPr>
          <a:xfrm>
            <a:off x="11658600" y="2876550"/>
            <a:ext cx="4013200" cy="4864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0000" b="0" i="0" u="none" strike="noStrike" spc="-200" dirty="0">
                <a:solidFill>
                  <a:srgbClr val="FFFFFF"/>
                </a:solidFill>
                <a:latin typeface="이사만루체 Medium" panose="00000600000000000000" pitchFamily="2" charset="-127"/>
                <a:ea typeface="이사만루체 Medium" panose="00000600000000000000" pitchFamily="2" charset="-127"/>
              </a:rPr>
              <a:t>수</a:t>
            </a:r>
            <a:endParaRPr lang="ko-KR" sz="30000" b="0" i="0" u="none" strike="noStrike" spc="-200" dirty="0">
              <a:solidFill>
                <a:srgbClr val="FD9F28"/>
              </a:solidFill>
              <a:latin typeface="이사만루체 Medium" panose="00000600000000000000" pitchFamily="2" charset="-127"/>
              <a:ea typeface="이사만루체 Medium" panose="00000600000000000000" pitchFamily="2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86614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사람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, 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그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이상의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가치는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없습니다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819400"/>
            <a:ext cx="469900" cy="469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98600" y="2806700"/>
            <a:ext cx="62738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언제나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제휴사가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필요한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것을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제작합니다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63500" y="7899400"/>
            <a:ext cx="18427700" cy="3149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4600" y="3962400"/>
            <a:ext cx="2641600" cy="2082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100" y="6743700"/>
            <a:ext cx="2019300" cy="2019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8800" y="5638800"/>
            <a:ext cx="1943100" cy="14859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85900" y="2006600"/>
            <a:ext cx="40132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학원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,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결국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'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사람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'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이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합니다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63900" y="4635500"/>
            <a:ext cx="1828800" cy="1003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4000" b="0" i="0" u="none" strike="noStrike" dirty="0">
                <a:solidFill>
                  <a:srgbClr val="FFFFFF"/>
                </a:solidFill>
                <a:ea typeface="NEXON Lv1 Gothic OTF Bold"/>
              </a:rPr>
              <a:t>소통</a:t>
            </a:r>
          </a:p>
          <a:p>
            <a:pPr lvl="0" algn="ctr">
              <a:lnSpc>
                <a:spcPct val="116199"/>
              </a:lnSpc>
            </a:pPr>
            <a:r>
              <a:rPr lang="ko-KR" sz="4000" b="0" i="0" u="none" strike="noStrike" dirty="0">
                <a:solidFill>
                  <a:srgbClr val="FFFFFF"/>
                </a:solidFill>
                <a:ea typeface="NEXON Lv1 Gothic OTF Bold"/>
              </a:rPr>
              <a:t>중심의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63900" y="7391400"/>
            <a:ext cx="1828800" cy="1003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4000" b="0" i="0" u="none" strike="noStrike" dirty="0">
                <a:solidFill>
                  <a:srgbClr val="FFFFFF"/>
                </a:solidFill>
                <a:ea typeface="NEXON Lv1 Gothic OTF Bold"/>
              </a:rPr>
              <a:t>시너지</a:t>
            </a:r>
          </a:p>
          <a:p>
            <a:pPr lvl="0" algn="ctr">
              <a:lnSpc>
                <a:spcPct val="116199"/>
              </a:lnSpc>
            </a:pPr>
            <a:r>
              <a:rPr lang="ko-KR" sz="4000" b="0" i="0" u="none" strike="noStrike" dirty="0">
                <a:solidFill>
                  <a:srgbClr val="FFFFFF"/>
                </a:solidFill>
                <a:ea typeface="NEXON Lv1 Gothic OTF Bold"/>
              </a:rPr>
              <a:t>극대화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96500" y="4635500"/>
            <a:ext cx="7429500" cy="1003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5000" b="0" i="0" u="none" strike="noStrike" dirty="0">
                <a:solidFill>
                  <a:srgbClr val="FFFFFF"/>
                </a:solidFill>
                <a:ea typeface="NEXON Lv1 Gothic OTF Bold"/>
              </a:rPr>
              <a:t>우수한</a:t>
            </a:r>
            <a:r>
              <a:rPr lang="en-US" sz="50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5000" b="0" i="0" u="none" strike="noStrike" dirty="0">
                <a:solidFill>
                  <a:srgbClr val="FFFFFF"/>
                </a:solidFill>
                <a:ea typeface="NEXON Lv1 Gothic OTF Bold"/>
              </a:rPr>
              <a:t>내신</a:t>
            </a:r>
            <a:r>
              <a:rPr lang="en-US" sz="50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5000" b="0" i="0" u="none" strike="noStrike" dirty="0">
                <a:solidFill>
                  <a:srgbClr val="FFFFFF"/>
                </a:solidFill>
                <a:ea typeface="NEXON Lv1 Gothic OTF Bold"/>
              </a:rPr>
              <a:t>시험지</a:t>
            </a:r>
          </a:p>
          <a:p>
            <a:pPr lvl="0" algn="ctr">
              <a:lnSpc>
                <a:spcPct val="116199"/>
              </a:lnSpc>
            </a:pPr>
            <a:r>
              <a:rPr lang="en-US" sz="5000" b="0" i="0" u="none" strike="noStrike" dirty="0">
                <a:solidFill>
                  <a:srgbClr val="FFCD4A"/>
                </a:solidFill>
                <a:latin typeface="NEXON Lv1 Gothic OTF Bold"/>
              </a:rPr>
              <a:t>Short Cut</a:t>
            </a:r>
            <a:r>
              <a:rPr lang="ko-KR" sz="5000" b="0" i="0" u="none" strike="noStrike" dirty="0">
                <a:solidFill>
                  <a:srgbClr val="FFCD4A"/>
                </a:solidFill>
                <a:ea typeface="NEXON Lv1 Gothic OTF Bold"/>
              </a:rPr>
              <a:t>풀이</a:t>
            </a:r>
            <a:r>
              <a:rPr lang="en-US" sz="5000" b="0" i="0" u="none" strike="noStrike" dirty="0">
                <a:solidFill>
                  <a:srgbClr val="FFCD4A"/>
                </a:solidFill>
                <a:latin typeface="NEXON Lv1 Gothic OTF Bold"/>
              </a:rPr>
              <a:t> Climbing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439400" y="7232650"/>
            <a:ext cx="6743700" cy="1003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5000" b="0" i="0" u="none" strike="noStrike" dirty="0">
                <a:solidFill>
                  <a:srgbClr val="FFFFFF"/>
                </a:solidFill>
                <a:ea typeface="NEXON Lv1 Gothic OTF Bold"/>
              </a:rPr>
              <a:t>내신대비를</a:t>
            </a:r>
            <a:r>
              <a:rPr lang="en-US" sz="50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5000" b="0" i="0" u="none" strike="noStrike" dirty="0">
                <a:solidFill>
                  <a:srgbClr val="FFFFFF"/>
                </a:solidFill>
                <a:ea typeface="NEXON Lv1 Gothic OTF Bold"/>
              </a:rPr>
              <a:t>위한</a:t>
            </a:r>
            <a:r>
              <a:rPr lang="en-US" sz="50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</a:p>
          <a:p>
            <a:pPr lvl="0" algn="ctr">
              <a:lnSpc>
                <a:spcPct val="116199"/>
              </a:lnSpc>
            </a:pPr>
            <a:r>
              <a:rPr lang="ko-KR" sz="5000" b="0" i="0" u="none" strike="noStrike" dirty="0">
                <a:solidFill>
                  <a:srgbClr val="FFCD4A"/>
                </a:solidFill>
                <a:ea typeface="NEXON Lv1 Gothic OTF Bold"/>
              </a:rPr>
              <a:t>새로운</a:t>
            </a:r>
            <a:r>
              <a:rPr lang="en-US" sz="5000" b="0" i="0" u="none" strike="noStrike" dirty="0">
                <a:solidFill>
                  <a:srgbClr val="FFCD4A"/>
                </a:solidFill>
                <a:latin typeface="NEXON Lv1 Gothic OTF Bold"/>
              </a:rPr>
              <a:t> </a:t>
            </a:r>
            <a:r>
              <a:rPr lang="ko-KR" sz="5000" b="0" i="0" u="none" strike="noStrike" dirty="0">
                <a:solidFill>
                  <a:srgbClr val="FFCD4A"/>
                </a:solidFill>
                <a:ea typeface="NEXON Lv1 Gothic OTF Bold"/>
              </a:rPr>
              <a:t>기출문제</a:t>
            </a:r>
          </a:p>
          <a:p>
            <a:pPr lvl="0" algn="ctr">
              <a:lnSpc>
                <a:spcPct val="116199"/>
              </a:lnSpc>
            </a:pPr>
            <a:r>
              <a:rPr lang="en-US" sz="5000" b="0" i="0" u="none" strike="noStrike" dirty="0">
                <a:solidFill>
                  <a:srgbClr val="FFFFFF"/>
                </a:solidFill>
                <a:latin typeface="NEXON Lv1 Gothic OTF Bold"/>
              </a:rPr>
              <a:t>LINE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86614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상생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: </a:t>
            </a:r>
            <a:r>
              <a:rPr lang="ja-JP" sz="5100" b="0" i="0" u="none" strike="noStrike" spc="-300">
                <a:solidFill>
                  <a:srgbClr val="EAECFF"/>
                </a:solidFill>
                <a:ea typeface="NEXON Lv1 Gothic OTF Bold"/>
              </a:rPr>
              <a:t>相生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819400"/>
            <a:ext cx="469900" cy="4699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98600" y="2806700"/>
            <a:ext cx="62738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콘텐츠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이용만으로도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수익이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발생합니다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63500" y="7899400"/>
            <a:ext cx="18427700" cy="3149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59000"/>
          </a:blip>
          <a:stretch>
            <a:fillRect/>
          </a:stretch>
        </p:blipFill>
        <p:spPr>
          <a:xfrm>
            <a:off x="939800" y="4406900"/>
            <a:ext cx="3962400" cy="3962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alphaModFix amt="59000"/>
          </a:blip>
          <a:stretch>
            <a:fillRect/>
          </a:stretch>
        </p:blipFill>
        <p:spPr>
          <a:xfrm>
            <a:off x="4457700" y="4406900"/>
            <a:ext cx="3962400" cy="3962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8700" y="5778500"/>
            <a:ext cx="1384300" cy="11049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98600" y="2032000"/>
            <a:ext cx="73914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제휴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학원의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성공이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곧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공부플렉스의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성공입니다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23500" y="5829300"/>
            <a:ext cx="73152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학생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30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명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: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연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109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만원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이상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순수익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발생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36200" y="6413500"/>
            <a:ext cx="73152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학생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50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명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: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연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330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만원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이상의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순수익</a:t>
            </a:r>
            <a:r>
              <a:rPr lang="en-US" sz="28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dirty="0">
                <a:solidFill>
                  <a:srgbClr val="FFFFFF"/>
                </a:solidFill>
                <a:ea typeface="NEXON Lv1 Gothic OTF Bold"/>
              </a:rPr>
              <a:t>발생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36200" y="6985000"/>
            <a:ext cx="73152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학생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100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명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: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연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760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만원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이상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순수익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발생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36200" y="5102123"/>
            <a:ext cx="73152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3500" b="0" i="0" u="none" strike="noStrike" dirty="0">
                <a:solidFill>
                  <a:srgbClr val="18A8F1"/>
                </a:solidFill>
                <a:latin typeface="NEXON Lv1 Gothic OTF Bold"/>
              </a:rPr>
              <a:t>EX) </a:t>
            </a:r>
            <a:r>
              <a:rPr lang="ko-KR" sz="3500" b="0" i="0" u="none" strike="noStrike" dirty="0">
                <a:solidFill>
                  <a:srgbClr val="18A8F1"/>
                </a:solidFill>
                <a:ea typeface="NEXON Lv1 Gothic OTF Bold"/>
              </a:rPr>
              <a:t>한</a:t>
            </a:r>
            <a:r>
              <a:rPr lang="en-US" sz="3500" b="0" i="0" u="none" strike="noStrike" dirty="0">
                <a:solidFill>
                  <a:srgbClr val="18A8F1"/>
                </a:solidFill>
                <a:latin typeface="NEXON Lv1 Gothic OTF Bold"/>
              </a:rPr>
              <a:t> </a:t>
            </a:r>
            <a:r>
              <a:rPr lang="ko-KR" sz="3500" b="0" i="0" u="none" strike="noStrike" dirty="0">
                <a:solidFill>
                  <a:srgbClr val="18A8F1"/>
                </a:solidFill>
                <a:ea typeface="NEXON Lv1 Gothic OTF Bold"/>
              </a:rPr>
              <a:t>학년</a:t>
            </a:r>
            <a:r>
              <a:rPr lang="en-US" sz="3500" b="0" i="0" u="none" strike="noStrike" dirty="0">
                <a:solidFill>
                  <a:srgbClr val="18A8F1"/>
                </a:solidFill>
                <a:latin typeface="NEXON Lv1 Gothic OTF Bold"/>
              </a:rPr>
              <a:t> </a:t>
            </a:r>
            <a:r>
              <a:rPr lang="ko-KR" sz="3500" b="0" i="0" u="none" strike="noStrike" dirty="0">
                <a:solidFill>
                  <a:srgbClr val="18A8F1"/>
                </a:solidFill>
                <a:ea typeface="NEXON Lv1 Gothic OTF Bold"/>
              </a:rPr>
              <a:t>기준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44806" y="5689600"/>
            <a:ext cx="3162300" cy="1358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4500" b="0" i="0" u="none" strike="noStrike" dirty="0">
                <a:solidFill>
                  <a:srgbClr val="FFFFFF"/>
                </a:solidFill>
                <a:ea typeface="NEXON Lv1 Gothic OTF Bold"/>
              </a:rPr>
              <a:t>제휴</a:t>
            </a:r>
            <a:r>
              <a:rPr lang="en-US" sz="45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4500" b="0" i="0" u="none" strike="noStrike" dirty="0">
                <a:solidFill>
                  <a:srgbClr val="FFFFFF"/>
                </a:solidFill>
                <a:ea typeface="NEXON Lv1 Gothic OTF Bold"/>
              </a:rPr>
              <a:t>학원</a:t>
            </a:r>
            <a:r>
              <a:rPr lang="en-US" sz="45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4500" b="0" i="0" u="none" strike="noStrike" dirty="0">
                <a:solidFill>
                  <a:srgbClr val="FFFFFF"/>
                </a:solidFill>
                <a:ea typeface="NEXON Lv1 Gothic OTF Bold"/>
              </a:rPr>
              <a:t>내</a:t>
            </a:r>
          </a:p>
          <a:p>
            <a:pPr lvl="0" algn="ctr">
              <a:lnSpc>
                <a:spcPct val="116199"/>
              </a:lnSpc>
            </a:pPr>
            <a:r>
              <a:rPr lang="ko-KR" sz="4500" b="0" i="0" u="none" strike="noStrike" dirty="0">
                <a:solidFill>
                  <a:srgbClr val="FFFFFF"/>
                </a:solidFill>
                <a:ea typeface="NEXON Lv1 Gothic OTF Bold"/>
              </a:rPr>
              <a:t>정가</a:t>
            </a:r>
            <a:r>
              <a:rPr lang="en-US" sz="45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4500" b="0" i="0" u="none" strike="noStrike" dirty="0">
                <a:solidFill>
                  <a:srgbClr val="FFFFFF"/>
                </a:solidFill>
                <a:ea typeface="NEXON Lv1 Gothic OTF Bold"/>
              </a:rPr>
              <a:t>판매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74750" y="5675876"/>
            <a:ext cx="3492500" cy="1358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4500" b="0" i="0" u="none" strike="noStrike" dirty="0">
                <a:solidFill>
                  <a:srgbClr val="000000"/>
                </a:solidFill>
                <a:ea typeface="NEXON Lv1 Gothic OTF Bold"/>
              </a:rPr>
              <a:t>할인된</a:t>
            </a:r>
            <a:r>
              <a:rPr lang="en-US" sz="4500" b="0" i="0" u="none" strike="noStrike" dirty="0">
                <a:solidFill>
                  <a:srgbClr val="000000"/>
                </a:solidFill>
                <a:latin typeface="NEXON Lv1 Gothic OTF Bold"/>
              </a:rPr>
              <a:t> </a:t>
            </a:r>
            <a:r>
              <a:rPr lang="ko-KR" sz="4500" b="0" i="0" u="none" strike="noStrike" dirty="0">
                <a:solidFill>
                  <a:srgbClr val="000000"/>
                </a:solidFill>
                <a:ea typeface="NEXON Lv1 Gothic OTF Bold"/>
              </a:rPr>
              <a:t>가격의</a:t>
            </a:r>
          </a:p>
          <a:p>
            <a:pPr lvl="0" algn="ctr">
              <a:lnSpc>
                <a:spcPct val="116199"/>
              </a:lnSpc>
            </a:pPr>
            <a:r>
              <a:rPr lang="ko-KR" sz="4500" b="0" i="0" u="none" strike="noStrike" dirty="0">
                <a:solidFill>
                  <a:srgbClr val="000000"/>
                </a:solidFill>
                <a:ea typeface="NEXON Lv1 Gothic OTF Bold"/>
              </a:rPr>
              <a:t>교재</a:t>
            </a:r>
            <a:r>
              <a:rPr lang="en-US" sz="4500" b="0" i="0" u="none" strike="noStrike" dirty="0">
                <a:solidFill>
                  <a:srgbClr val="000000"/>
                </a:solidFill>
                <a:latin typeface="NEXON Lv1 Gothic OTF Bold"/>
              </a:rPr>
              <a:t> </a:t>
            </a:r>
            <a:r>
              <a:rPr lang="ko-KR" sz="4500" b="0" i="0" u="none" strike="noStrike" dirty="0">
                <a:solidFill>
                  <a:srgbClr val="000000"/>
                </a:solidFill>
                <a:ea typeface="NEXON Lv1 Gothic OTF Bold"/>
              </a:rPr>
              <a:t>공급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86400" y="8547100"/>
            <a:ext cx="73025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400" b="0" i="0" u="none" strike="noStrike">
                <a:solidFill>
                  <a:srgbClr val="18A8F1"/>
                </a:solidFill>
                <a:latin typeface="NEXON Lv1 Gothic OTF Bold"/>
              </a:rPr>
              <a:t>*</a:t>
            </a:r>
            <a:r>
              <a:rPr lang="ko-KR" sz="2400" b="0" i="0" u="none" strike="noStrike">
                <a:solidFill>
                  <a:srgbClr val="18A8F1"/>
                </a:solidFill>
                <a:ea typeface="NEXON Lv1 Gothic OTF Bold"/>
              </a:rPr>
              <a:t>주문</a:t>
            </a:r>
            <a:r>
              <a:rPr lang="en-US" sz="2400" b="0" i="0" u="none" strike="noStrike">
                <a:solidFill>
                  <a:srgbClr val="18A8F1"/>
                </a:solidFill>
                <a:latin typeface="NEXON Lv1 Gothic OTF Bold"/>
              </a:rPr>
              <a:t> </a:t>
            </a:r>
            <a:r>
              <a:rPr lang="ko-KR" sz="2400" b="0" i="0" u="none" strike="noStrike">
                <a:solidFill>
                  <a:srgbClr val="18A8F1"/>
                </a:solidFill>
                <a:ea typeface="NEXON Lv1 Gothic OTF Bold"/>
              </a:rPr>
              <a:t>수량에</a:t>
            </a:r>
            <a:r>
              <a:rPr lang="en-US" sz="2400" b="0" i="0" u="none" strike="noStrike">
                <a:solidFill>
                  <a:srgbClr val="18A8F1"/>
                </a:solidFill>
                <a:latin typeface="NEXON Lv1 Gothic OTF Bold"/>
              </a:rPr>
              <a:t> </a:t>
            </a:r>
            <a:r>
              <a:rPr lang="ko-KR" sz="2400" b="0" i="0" u="none" strike="noStrike">
                <a:solidFill>
                  <a:srgbClr val="18A8F1"/>
                </a:solidFill>
                <a:ea typeface="NEXON Lv1 Gothic OTF Bold"/>
              </a:rPr>
              <a:t>따라</a:t>
            </a:r>
            <a:r>
              <a:rPr lang="en-US" sz="2400" b="0" i="0" u="none" strike="noStrike">
                <a:solidFill>
                  <a:srgbClr val="18A8F1"/>
                </a:solidFill>
                <a:latin typeface="NEXON Lv1 Gothic OTF Bold"/>
              </a:rPr>
              <a:t> </a:t>
            </a:r>
            <a:r>
              <a:rPr lang="ko-KR" sz="2400" b="0" i="0" u="none" strike="noStrike">
                <a:solidFill>
                  <a:srgbClr val="18A8F1"/>
                </a:solidFill>
                <a:ea typeface="NEXON Lv1 Gothic OTF Bold"/>
              </a:rPr>
              <a:t>달라질</a:t>
            </a:r>
            <a:r>
              <a:rPr lang="en-US" sz="2400" b="0" i="0" u="none" strike="noStrike">
                <a:solidFill>
                  <a:srgbClr val="18A8F1"/>
                </a:solidFill>
                <a:latin typeface="NEXON Lv1 Gothic OTF Bold"/>
              </a:rPr>
              <a:t> </a:t>
            </a:r>
            <a:r>
              <a:rPr lang="ko-KR" sz="2400" b="0" i="0" u="none" strike="noStrike">
                <a:solidFill>
                  <a:srgbClr val="18A8F1"/>
                </a:solidFill>
                <a:ea typeface="NEXON Lv1 Gothic OTF Bold"/>
              </a:rPr>
              <a:t>수</a:t>
            </a:r>
            <a:r>
              <a:rPr lang="en-US" sz="2400" b="0" i="0" u="none" strike="noStrike">
                <a:solidFill>
                  <a:srgbClr val="18A8F1"/>
                </a:solidFill>
                <a:latin typeface="NEXON Lv1 Gothic OTF Bold"/>
              </a:rPr>
              <a:t> </a:t>
            </a:r>
            <a:r>
              <a:rPr lang="ko-KR" sz="2400" b="0" i="0" u="none" strike="noStrike">
                <a:solidFill>
                  <a:srgbClr val="18A8F1"/>
                </a:solidFill>
                <a:ea typeface="NEXON Lv1 Gothic OTF Bold"/>
              </a:rPr>
              <a:t>있습니다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38300" y="7162800"/>
            <a:ext cx="25781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800" b="0" i="0" u="none" strike="noStrike">
                <a:solidFill>
                  <a:srgbClr val="000000"/>
                </a:solidFill>
                <a:latin typeface="NEXON Lv1 Gothic OTF Bold"/>
              </a:rPr>
              <a:t>(</a:t>
            </a:r>
            <a:r>
              <a:rPr lang="en-US" sz="2800">
                <a:solidFill>
                  <a:srgbClr val="000000"/>
                </a:solidFill>
                <a:latin typeface="NEXON Lv1 Gothic OTF Bold"/>
              </a:rPr>
              <a:t>20</a:t>
            </a:r>
            <a:r>
              <a:rPr lang="en-US" sz="2800" b="0" i="0" u="none" strike="noStrike">
                <a:solidFill>
                  <a:srgbClr val="000000"/>
                </a:solidFill>
                <a:latin typeface="NEXON Lv1 Gothic OTF Bold"/>
              </a:rPr>
              <a:t>~</a:t>
            </a:r>
            <a:r>
              <a:rPr lang="en-US" sz="2800">
                <a:solidFill>
                  <a:srgbClr val="000000"/>
                </a:solidFill>
                <a:latin typeface="NEXON Lv1 Gothic OTF Bold"/>
              </a:rPr>
              <a:t>30</a:t>
            </a:r>
            <a:r>
              <a:rPr lang="en-US" sz="2800" b="0" i="0" u="none" strike="noStrike">
                <a:solidFill>
                  <a:srgbClr val="000000"/>
                </a:solidFill>
                <a:latin typeface="NEXON Lv1 Gothic OTF Bold"/>
              </a:rPr>
              <a:t>%)</a:t>
            </a:r>
            <a:endParaRPr lang="en-US" sz="2800" b="0" i="0" u="none" strike="noStrike" dirty="0">
              <a:solidFill>
                <a:srgbClr val="000000"/>
              </a:solidFill>
              <a:latin typeface="NEXON Lv1 Gothic OTF Bo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7800" y="3898900"/>
            <a:ext cx="1473200" cy="1473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93800" y="1003300"/>
            <a:ext cx="16243300" cy="2349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84660"/>
              </a:lnSpc>
            </a:pPr>
            <a:r>
              <a:rPr lang="ko-KR" sz="13200" b="0" i="0" u="none" strike="noStrike" spc="200">
                <a:solidFill>
                  <a:srgbClr val="FFFFFF"/>
                </a:solidFill>
                <a:ea typeface="SpoqaHanSans-Bold"/>
              </a:rPr>
              <a:t>공부플렉스</a:t>
            </a:r>
            <a:r>
              <a:rPr lang="en-US" sz="13200" b="0" i="0" u="none" strike="noStrike" spc="200">
                <a:solidFill>
                  <a:srgbClr val="FFFFFF"/>
                </a:solidFill>
                <a:latin typeface="SpoqaHanSans-Bold"/>
              </a:rPr>
              <a:t> </a:t>
            </a:r>
            <a:r>
              <a:rPr lang="ko-KR" sz="13200" b="0" i="0" u="none" strike="noStrike" spc="200">
                <a:solidFill>
                  <a:srgbClr val="FFFFFF"/>
                </a:solidFill>
                <a:ea typeface="SpoqaHanSans-Bold"/>
              </a:rPr>
              <a:t>이용방법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594100" y="5067300"/>
            <a:ext cx="8623300" cy="152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3258800" y="5067300"/>
            <a:ext cx="8623300" cy="1524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762000000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800" y="7924800"/>
            <a:ext cx="2857500" cy="63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800" y="7962900"/>
            <a:ext cx="15913100" cy="12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alphaModFix amt="42000"/>
          </a:blip>
          <a:stretch>
            <a:fillRect/>
          </a:stretch>
        </p:blipFill>
        <p:spPr>
          <a:xfrm rot="14640000">
            <a:off x="12649200" y="-101600"/>
            <a:ext cx="15811500" cy="23914100"/>
          </a:xfrm>
          <a:prstGeom prst="rect">
            <a:avLst/>
          </a:prstGeom>
          <a:effectLst>
            <a:outerShdw blurRad="2488991" dist="3648184" dir="2700000">
              <a:srgbClr val="EAECFF">
                <a:alpha val="20000"/>
              </a:srgb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42000"/>
          </a:blip>
          <a:stretch>
            <a:fillRect/>
          </a:stretch>
        </p:blipFill>
        <p:spPr>
          <a:xfrm rot="14640000">
            <a:off x="-4953000" y="-14998700"/>
            <a:ext cx="15811500" cy="23914100"/>
          </a:xfrm>
          <a:prstGeom prst="rect">
            <a:avLst/>
          </a:prstGeom>
          <a:effectLst>
            <a:outerShdw blurRad="2488991" dist="3648184" dir="2700000">
              <a:srgbClr val="EAECFF">
                <a:alpha val="20000"/>
              </a:srgb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5" name="TextBox 15"/>
          <p:cNvSpPr txBox="1"/>
          <p:nvPr/>
        </p:nvSpPr>
        <p:spPr>
          <a:xfrm>
            <a:off x="2565400" y="7988300"/>
            <a:ext cx="1651000" cy="161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9000" b="0" i="0" u="none" strike="noStrike">
                <a:solidFill>
                  <a:srgbClr val="FFFFFF"/>
                </a:solidFill>
                <a:latin typeface="SpoqaHanSans-Regular"/>
              </a:rPr>
              <a:t>06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3800" y="8953500"/>
            <a:ext cx="1447800" cy="419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700" b="0" i="0" u="none" strike="noStrike">
                <a:solidFill>
                  <a:srgbClr val="FFFFFF"/>
                </a:solidFill>
                <a:latin typeface="SpoqaHanSans-Regular"/>
              </a:rPr>
              <a:t>Chapter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100" y="3759200"/>
            <a:ext cx="1473200" cy="1473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공부플렉스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이용방법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85900" y="2006600"/>
            <a:ext cx="14478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제휴절차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F10128DA-5CA4-B3B2-1B54-50C11AD39CE4}"/>
              </a:ext>
            </a:extLst>
          </p:cNvPr>
          <p:cNvGrpSpPr/>
          <p:nvPr/>
        </p:nvGrpSpPr>
        <p:grpSpPr>
          <a:xfrm>
            <a:off x="2019300" y="3263900"/>
            <a:ext cx="13931900" cy="4267200"/>
            <a:chOff x="2019300" y="3263900"/>
            <a:chExt cx="13931900" cy="42672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16200000">
              <a:off x="2425700" y="3263900"/>
              <a:ext cx="1943100" cy="1943100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2019300" y="3822700"/>
              <a:ext cx="2768600" cy="8509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제휴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문의</a:t>
              </a:r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62500" y="3721100"/>
              <a:ext cx="1003300" cy="9779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16200000">
              <a:off x="6146800" y="3276600"/>
              <a:ext cx="1943100" cy="1943100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5740400" y="3835400"/>
              <a:ext cx="2768600" cy="8509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8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대면</a:t>
              </a:r>
              <a:r>
                <a:rPr lang="en-US" sz="28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8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및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800" b="0" i="0" u="none" strike="noStrike" spc="-200" dirty="0" err="1">
                  <a:solidFill>
                    <a:srgbClr val="FFFFFF"/>
                  </a:solidFill>
                  <a:ea typeface="NEXON Lv1 Gothic OTF Bold"/>
                </a:rPr>
                <a:t>비대면</a:t>
              </a:r>
              <a:r>
                <a:rPr lang="en-US" sz="28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8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상담</a:t>
              </a:r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83600" y="3733800"/>
              <a:ext cx="1003300" cy="9779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16200000">
              <a:off x="9867900" y="3289300"/>
              <a:ext cx="1943100" cy="1943100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9461500" y="3848100"/>
              <a:ext cx="2768600" cy="8509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계약서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작성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217400" y="3746500"/>
              <a:ext cx="1003300" cy="97790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16200000">
              <a:off x="13589000" y="3289300"/>
              <a:ext cx="1943100" cy="1943100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13182600" y="3860800"/>
              <a:ext cx="2768600" cy="8509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주문서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작성</a:t>
              </a:r>
            </a:p>
          </p:txBody>
        </p: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59100" y="6019800"/>
              <a:ext cx="1003300" cy="977900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16200000">
              <a:off x="4343400" y="5575300"/>
              <a:ext cx="1943100" cy="1943100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3937000" y="6134100"/>
              <a:ext cx="2768600" cy="8509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견적서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발송</a:t>
              </a:r>
            </a:p>
          </p:txBody>
        </p: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80200" y="6032500"/>
              <a:ext cx="1003300" cy="97790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16200000">
              <a:off x="8064500" y="5575300"/>
              <a:ext cx="1943100" cy="1943100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7658100" y="5943600"/>
              <a:ext cx="2768600" cy="1257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0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견적서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0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확인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0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및</a:t>
              </a:r>
              <a:r>
                <a:rPr lang="en-US" sz="30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30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결제</a:t>
              </a:r>
            </a:p>
          </p:txBody>
        </p:sp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14000" y="6032500"/>
              <a:ext cx="1003300" cy="97790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16200000">
              <a:off x="11785600" y="5588000"/>
              <a:ext cx="1943100" cy="1943100"/>
            </a:xfrm>
            <a:prstGeom prst="rect">
              <a:avLst/>
            </a:prstGeom>
          </p:spPr>
        </p:pic>
        <p:sp>
          <p:nvSpPr>
            <p:cNvPr id="28" name="TextBox 28"/>
            <p:cNvSpPr txBox="1"/>
            <p:nvPr/>
          </p:nvSpPr>
          <p:spPr>
            <a:xfrm>
              <a:off x="11379200" y="6146800"/>
              <a:ext cx="2768600" cy="8509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0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콘텐츠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0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출간</a:t>
              </a:r>
              <a:r>
                <a:rPr lang="en-US" sz="30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, </a:t>
              </a:r>
              <a:r>
                <a:rPr lang="ko-KR" sz="30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배송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270000" y="7924800"/>
            <a:ext cx="6553200" cy="609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 algn="l">
              <a:lnSpc>
                <a:spcPct val="118689"/>
              </a:lnSpc>
              <a:buClr>
                <a:srgbClr val="FFFFFF"/>
              </a:buClr>
              <a:buFont typeface="Arial"/>
              <a:buChar char="●"/>
            </a:pP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제휴문의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 : 1588-7759 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또는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카카오채널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 : '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공플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' 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검색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후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문의</a:t>
            </a:r>
          </a:p>
          <a:p>
            <a:pPr marL="342900" lvl="0" indent="-342900" algn="l">
              <a:lnSpc>
                <a:spcPct val="118689"/>
              </a:lnSpc>
              <a:buClr>
                <a:srgbClr val="FFFFFF"/>
              </a:buClr>
              <a:buFont typeface="Arial"/>
              <a:buChar char="●"/>
            </a:pP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계약서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작성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 : 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원하시는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제휴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형태로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계약서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작성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. 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전자서명으로</a:t>
            </a: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>
                <a:solidFill>
                  <a:srgbClr val="FFFFFF"/>
                </a:solidFill>
                <a:ea typeface="Pretendard Bold"/>
              </a:rPr>
              <a:t>진행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756900" y="7937500"/>
            <a:ext cx="6858000" cy="914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342900" lvl="0" indent="-342900" algn="l">
              <a:lnSpc>
                <a:spcPct val="118689"/>
              </a:lnSpc>
              <a:buClr>
                <a:srgbClr val="FFFFFF"/>
              </a:buClr>
              <a:buFont typeface="Arial"/>
              <a:buChar char="●"/>
            </a:pP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주문서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작성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: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해당시즌에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구매하고자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하는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콘텐츠에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대한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주문서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작성</a:t>
            </a:r>
          </a:p>
          <a:p>
            <a:pPr marL="342900" lvl="0" indent="-342900" algn="l">
              <a:lnSpc>
                <a:spcPct val="118689"/>
              </a:lnSpc>
              <a:buClr>
                <a:srgbClr val="FFFFFF"/>
              </a:buClr>
              <a:buFont typeface="Arial"/>
              <a:buChar char="●"/>
            </a:pP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견적서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결제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: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견적서를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수령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후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결제</a:t>
            </a:r>
          </a:p>
          <a:p>
            <a:pPr marL="342900" lvl="0" indent="-342900" algn="l">
              <a:lnSpc>
                <a:spcPct val="118689"/>
              </a:lnSpc>
              <a:buClr>
                <a:srgbClr val="FFFFFF"/>
              </a:buClr>
              <a:buFont typeface="Arial"/>
              <a:buChar char="●"/>
            </a:pP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콘텐츠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출간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및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배송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: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일정에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맞게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배송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55562" y="8623300"/>
            <a:ext cx="6553200" cy="292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8689"/>
              </a:lnSpc>
            </a:pPr>
            <a:r>
              <a:rPr lang="en-US" sz="1700" b="0" i="0" u="none" strike="noStrike">
                <a:solidFill>
                  <a:srgbClr val="FFFFFF"/>
                </a:solidFill>
                <a:latin typeface="Pretendard Bold"/>
              </a:rPr>
              <a:t>(</a:t>
            </a:r>
            <a:r>
              <a:rPr lang="ko-KR" altLang="en-US" sz="1700" b="0" i="0" u="none" strike="noStrike" dirty="0">
                <a:solidFill>
                  <a:srgbClr val="FFFFFF"/>
                </a:solidFill>
                <a:ea typeface="Pretendard Bold"/>
              </a:rPr>
              <a:t>제휴비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완납시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계약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 </a:t>
            </a:r>
            <a:r>
              <a:rPr lang="ko-KR" sz="1700" b="0" i="0" u="none" strike="noStrike" dirty="0">
                <a:solidFill>
                  <a:srgbClr val="FFFFFF"/>
                </a:solidFill>
                <a:ea typeface="Pretendard Bold"/>
              </a:rPr>
              <a:t>성사</a:t>
            </a:r>
            <a:r>
              <a:rPr lang="en-US" sz="1700" b="0" i="0" u="none" strike="noStrike" dirty="0">
                <a:solidFill>
                  <a:srgbClr val="FFFFFF"/>
                </a:solidFill>
                <a:latin typeface="Pretendard Bold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0" y="-50800"/>
            <a:ext cx="18288000" cy="10363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4640000">
            <a:off x="76200" y="1143000"/>
            <a:ext cx="15811500" cy="23914100"/>
          </a:xfrm>
          <a:prstGeom prst="rect">
            <a:avLst/>
          </a:prstGeom>
          <a:effectLst>
            <a:outerShdw blurRad="2488991" dist="3648184" dir="2700000">
              <a:srgbClr val="EAECFF">
                <a:alpha val="20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962400"/>
            <a:ext cx="533400" cy="50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286500" y="4064000"/>
            <a:ext cx="5930900" cy="1435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8100" b="0" i="0" u="none" strike="noStrike" spc="-400">
                <a:solidFill>
                  <a:srgbClr val="EAECFF"/>
                </a:solidFill>
                <a:latin typeface="NEXON Lv1 Gothic OTF Bold"/>
              </a:rPr>
              <a:t>Thank you</a:t>
            </a:r>
            <a:r>
              <a:rPr lang="en-US" sz="8100" b="0" i="0" u="none" strike="noStrike" spc="-400">
                <a:solidFill>
                  <a:srgbClr val="46E6FF"/>
                </a:solidFill>
                <a:latin typeface="NEXON Lv1 Gothic OTF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41000" y="5359400"/>
            <a:ext cx="2247900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07899"/>
              </a:lnSpc>
            </a:pPr>
            <a:r>
              <a:rPr lang="ko-KR" sz="2000" b="0" i="0" u="none" strike="noStrike">
                <a:solidFill>
                  <a:srgbClr val="EAECFF"/>
                </a:solidFill>
                <a:ea typeface="NEXON Lv1 Gothic OTF"/>
              </a:rPr>
              <a:t>감사합니다</a:t>
            </a:r>
            <a:r>
              <a:rPr lang="en-US" sz="2000" b="0" i="0" u="none" strike="noStrike">
                <a:solidFill>
                  <a:srgbClr val="EAECFF"/>
                </a:solidFill>
                <a:latin typeface="NEXON Lv1 Gothic OTF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0" y="-25400"/>
            <a:ext cx="68834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182727" y="1205883"/>
            <a:ext cx="2676613" cy="74189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4400" b="0" i="0" u="none" strike="noStrike" spc="-200" dirty="0" err="1">
                <a:solidFill>
                  <a:srgbClr val="EAECFF"/>
                </a:solidFill>
                <a:ea typeface="NEXON Lv1 Gothic OTF Bold"/>
              </a:rPr>
              <a:t>공부플렉스</a:t>
            </a:r>
            <a:endParaRPr lang="ko-KR" sz="4400" b="0" i="0" u="none" strike="noStrike" spc="-200" dirty="0">
              <a:solidFill>
                <a:srgbClr val="EAECFF"/>
              </a:solidFill>
              <a:ea typeface="NEXON Lv1 Gothic OTF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900000">
            <a:off x="4306999" y="2131171"/>
            <a:ext cx="3559960" cy="381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400000">
            <a:off x="7320788" y="2271490"/>
            <a:ext cx="1110076" cy="3810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200000">
            <a:off x="10082993" y="2240311"/>
            <a:ext cx="1028596" cy="381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9086304" y="2250700"/>
            <a:ext cx="440746" cy="3810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00000">
            <a:off x="10851299" y="2106059"/>
            <a:ext cx="3365911" cy="381000"/>
          </a:xfrm>
          <a:prstGeom prst="rect">
            <a:avLst/>
          </a:prstGeom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0CF3C410-EEC9-AE5C-269B-D3601843B3CE}"/>
              </a:ext>
            </a:extLst>
          </p:cNvPr>
          <p:cNvGrpSpPr/>
          <p:nvPr/>
        </p:nvGrpSpPr>
        <p:grpSpPr>
          <a:xfrm>
            <a:off x="1411243" y="3013529"/>
            <a:ext cx="15851141" cy="2806700"/>
            <a:chOff x="1411243" y="3013529"/>
            <a:chExt cx="15851141" cy="2806700"/>
          </a:xfrm>
        </p:grpSpPr>
        <p:pic>
          <p:nvPicPr>
            <p:cNvPr id="39" name="Picture 8">
              <a:extLst>
                <a:ext uri="{FF2B5EF4-FFF2-40B4-BE49-F238E27FC236}">
                  <a16:creationId xmlns:a16="http://schemas.microsoft.com/office/drawing/2014/main" id="{9490FD3D-5A77-720F-79C8-46CAF497B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16200000">
              <a:off x="14455684" y="3013529"/>
              <a:ext cx="2806700" cy="2806700"/>
            </a:xfrm>
            <a:prstGeom prst="rect">
              <a:avLst/>
            </a:prstGeom>
          </p:spPr>
        </p:pic>
        <p:pic>
          <p:nvPicPr>
            <p:cNvPr id="38" name="Picture 8">
              <a:extLst>
                <a:ext uri="{FF2B5EF4-FFF2-40B4-BE49-F238E27FC236}">
                  <a16:creationId xmlns:a16="http://schemas.microsoft.com/office/drawing/2014/main" id="{0BA49FB9-1805-F65E-BE1E-6A82DA695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16200000">
              <a:off x="11182349" y="3013529"/>
              <a:ext cx="2806700" cy="2806700"/>
            </a:xfrm>
            <a:prstGeom prst="rect">
              <a:avLst/>
            </a:prstGeom>
          </p:spPr>
        </p:pic>
        <p:pic>
          <p:nvPicPr>
            <p:cNvPr id="37" name="Picture 8">
              <a:extLst>
                <a:ext uri="{FF2B5EF4-FFF2-40B4-BE49-F238E27FC236}">
                  <a16:creationId xmlns:a16="http://schemas.microsoft.com/office/drawing/2014/main" id="{55417B56-1312-9AD8-292F-64AF4FF27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16200000">
              <a:off x="7956549" y="3013529"/>
              <a:ext cx="2806700" cy="2806700"/>
            </a:xfrm>
            <a:prstGeom prst="rect">
              <a:avLst/>
            </a:prstGeom>
          </p:spPr>
        </p:pic>
        <p:pic>
          <p:nvPicPr>
            <p:cNvPr id="36" name="Picture 8">
              <a:extLst>
                <a:ext uri="{FF2B5EF4-FFF2-40B4-BE49-F238E27FC236}">
                  <a16:creationId xmlns:a16="http://schemas.microsoft.com/office/drawing/2014/main" id="{123F82FD-D48D-1C6B-B4E4-B4128CB7E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16200000">
              <a:off x="4730750" y="3013529"/>
              <a:ext cx="2806700" cy="28067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-16200000">
              <a:off x="1411243" y="3013529"/>
              <a:ext cx="2806700" cy="2806700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1442993" y="3757385"/>
              <a:ext cx="2743200" cy="1397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지역에서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그</a:t>
              </a:r>
              <a:r>
                <a:rPr lang="en-US" alt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누구도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따라할</a:t>
              </a:r>
              <a:r>
                <a:rPr lang="en-US" alt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수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 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없는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D9F28"/>
                  </a:solidFill>
                  <a:ea typeface="NEXON Lv1 Gothic OTF Bold"/>
                </a:rPr>
                <a:t>강의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572000" y="3657600"/>
              <a:ext cx="3063786" cy="1727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8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인강</a:t>
              </a:r>
              <a:r>
                <a:rPr lang="en-US" sz="28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8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또는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8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대형학원을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8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넘어서는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800" b="0" i="0" u="none" strike="noStrike" spc="-200" dirty="0">
                  <a:solidFill>
                    <a:srgbClr val="FD9F28"/>
                  </a:solidFill>
                  <a:ea typeface="NEXON Lv1 Gothic OTF Bold"/>
                </a:rPr>
                <a:t>고퀄리티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800" b="0" i="0" u="none" strike="noStrike" spc="-200" dirty="0">
                  <a:solidFill>
                    <a:srgbClr val="FD9F28"/>
                  </a:solidFill>
                  <a:ea typeface="NEXON Lv1 Gothic OTF Bold"/>
                </a:rPr>
                <a:t>콘텐츠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972336" y="3771900"/>
              <a:ext cx="2743200" cy="1397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안정적인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강사</a:t>
              </a:r>
              <a:r>
                <a:rPr lang="en-US" alt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기용을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위한</a:t>
              </a:r>
              <a:r>
                <a:rPr lang="en-US" alt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강의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복제</a:t>
              </a:r>
            </a:p>
            <a:p>
              <a:pPr lvl="0" algn="ctr">
                <a:lnSpc>
                  <a:spcPct val="99600"/>
                </a:lnSpc>
              </a:pPr>
              <a:r>
                <a:rPr lang="en-US" sz="2900" b="0" i="0" u="none" strike="noStrike" spc="-200" dirty="0">
                  <a:solidFill>
                    <a:srgbClr val="FD9F28"/>
                  </a:solidFill>
                  <a:latin typeface="NEXON Lv1 Gothic OTF Bold"/>
                </a:rPr>
                <a:t>SYSTEM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201400" y="3848100"/>
              <a:ext cx="2743200" cy="11049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검증된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온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,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오프라인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D9F28"/>
                  </a:solidFill>
                  <a:ea typeface="NEXON Lv1 Gothic OTF Bold"/>
                </a:rPr>
                <a:t>마케팅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4465300" y="3718378"/>
              <a:ext cx="2743200" cy="1397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언제나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민첩하게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반영되는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D9F28"/>
                  </a:solidFill>
                  <a:ea typeface="NEXON Lv1 Gothic OTF Bold"/>
                </a:rPr>
                <a:t>최신</a:t>
              </a:r>
              <a:r>
                <a:rPr lang="en-US" sz="2900" b="0" i="0" u="none" strike="noStrike" spc="-200" dirty="0">
                  <a:solidFill>
                    <a:srgbClr val="FD9F28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D9F28"/>
                  </a:solidFill>
                  <a:ea typeface="NEXON Lv1 Gothic OTF Bold"/>
                </a:rPr>
                <a:t>트렌드</a:t>
              </a: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B44DAB37-F801-9A50-6DA6-E710C08E1D6B}"/>
              </a:ext>
            </a:extLst>
          </p:cNvPr>
          <p:cNvGrpSpPr/>
          <p:nvPr/>
        </p:nvGrpSpPr>
        <p:grpSpPr>
          <a:xfrm>
            <a:off x="2508250" y="6052457"/>
            <a:ext cx="13550900" cy="710293"/>
            <a:chOff x="2508250" y="6052457"/>
            <a:chExt cx="13550900" cy="710293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5400000">
              <a:off x="2349500" y="6223000"/>
              <a:ext cx="698500" cy="381000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5400000">
              <a:off x="5651500" y="6223000"/>
              <a:ext cx="698500" cy="38100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5400000">
              <a:off x="9049252" y="6211207"/>
              <a:ext cx="698500" cy="38100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5400000">
              <a:off x="12302469" y="6211207"/>
              <a:ext cx="698500" cy="38100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5400000">
              <a:off x="15519400" y="6223000"/>
              <a:ext cx="698500" cy="381000"/>
            </a:xfrm>
            <a:prstGeom prst="rect">
              <a:avLst/>
            </a:prstGeom>
          </p:spPr>
        </p:pic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0302" y="43833"/>
            <a:ext cx="876300" cy="8763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공부플렉스란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?</a:t>
            </a: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8545C783-14CF-3774-BE81-2E4F427A3364}"/>
              </a:ext>
            </a:extLst>
          </p:cNvPr>
          <p:cNvGrpSpPr/>
          <p:nvPr/>
        </p:nvGrpSpPr>
        <p:grpSpPr>
          <a:xfrm>
            <a:off x="1224250" y="6983185"/>
            <a:ext cx="16049050" cy="2825122"/>
            <a:chOff x="1224250" y="6983185"/>
            <a:chExt cx="16049050" cy="2825122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9">
              <a:alphaModFix amt="70000"/>
            </a:blip>
            <a:stretch>
              <a:fillRect/>
            </a:stretch>
          </p:blipFill>
          <p:spPr>
            <a:xfrm>
              <a:off x="1224250" y="6983185"/>
              <a:ext cx="2808000" cy="2825122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>
              <a:alphaModFix amt="70000"/>
            </a:blip>
            <a:stretch>
              <a:fillRect/>
            </a:stretch>
          </p:blipFill>
          <p:spPr>
            <a:xfrm>
              <a:off x="4596100" y="6983185"/>
              <a:ext cx="2808000" cy="2825122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9">
              <a:alphaModFix amt="70000"/>
            </a:blip>
            <a:stretch>
              <a:fillRect/>
            </a:stretch>
          </p:blipFill>
          <p:spPr>
            <a:xfrm>
              <a:off x="7938921" y="6983185"/>
              <a:ext cx="2808000" cy="2825122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9">
              <a:alphaModFix amt="70000"/>
            </a:blip>
            <a:stretch>
              <a:fillRect/>
            </a:stretch>
          </p:blipFill>
          <p:spPr>
            <a:xfrm>
              <a:off x="11201400" y="6983185"/>
              <a:ext cx="2808000" cy="2825122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9">
              <a:alphaModFix amt="70000"/>
            </a:blip>
            <a:stretch>
              <a:fillRect/>
            </a:stretch>
          </p:blipFill>
          <p:spPr>
            <a:xfrm>
              <a:off x="14465300" y="6983185"/>
              <a:ext cx="2808000" cy="2825122"/>
            </a:xfrm>
            <a:prstGeom prst="rect">
              <a:avLst/>
            </a:prstGeom>
          </p:spPr>
        </p:pic>
        <p:sp>
          <p:nvSpPr>
            <p:cNvPr id="31" name="TextBox 31"/>
            <p:cNvSpPr txBox="1"/>
            <p:nvPr/>
          </p:nvSpPr>
          <p:spPr>
            <a:xfrm>
              <a:off x="1249650" y="7962900"/>
              <a:ext cx="2743200" cy="965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소수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개별수업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아닌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다수의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판서강의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4648200" y="7886700"/>
              <a:ext cx="2743200" cy="965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학원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및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강사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브랜드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가치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상승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996071" y="7762421"/>
              <a:ext cx="2743200" cy="15748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강사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교체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OK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학원자체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수업의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상향평준화로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균일한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강의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제공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1204419" y="7762421"/>
              <a:ext cx="2743200" cy="1270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네이버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상위노출을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비롯</a:t>
              </a:r>
              <a:r>
                <a:rPr lang="ko-KR" altLang="en-US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한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지속적인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학원의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우수함을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공시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4497700" y="7913146"/>
              <a:ext cx="2743200" cy="9652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바뀌는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교육과정에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가장</a:t>
              </a:r>
              <a:r>
                <a:rPr lang="en-US" sz="2900" b="0" i="0" u="none" strike="noStrike" spc="-200" dirty="0">
                  <a:solidFill>
                    <a:srgbClr val="FFFFFF"/>
                  </a:solidFill>
                  <a:latin typeface="NEXON Lv1 Gothic OTF Bold"/>
                </a:rPr>
                <a:t> </a:t>
              </a: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민첩하게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2900" b="0" i="0" u="none" strike="noStrike" spc="-200" dirty="0">
                  <a:solidFill>
                    <a:srgbClr val="FFFFFF"/>
                  </a:solidFill>
                  <a:ea typeface="NEXON Lv1 Gothic OTF Bold"/>
                </a:rPr>
                <a:t>대응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1224391" y="3120771"/>
            <a:ext cx="7948638" cy="33943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1943100"/>
            <a:ext cx="812800" cy="812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9000"/>
          </a:blip>
          <a:stretch>
            <a:fillRect/>
          </a:stretch>
        </p:blipFill>
        <p:spPr>
          <a:xfrm rot="-5400000">
            <a:off x="9509581" y="4041775"/>
            <a:ext cx="679450" cy="6794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32329" y="4105529"/>
            <a:ext cx="80264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200" b="0" i="0" u="none" strike="noStrike" spc="-100" dirty="0">
                <a:solidFill>
                  <a:srgbClr val="EAECFF"/>
                </a:solidFill>
                <a:ea typeface="NEXON Lv1 Gothic OTF"/>
              </a:rPr>
              <a:t>이미</a:t>
            </a:r>
            <a:r>
              <a:rPr lang="en-US" sz="3200" b="0" i="0" u="none" strike="noStrike" spc="-1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3200" b="0" i="0" u="none" strike="noStrike" spc="-100" dirty="0">
                <a:solidFill>
                  <a:srgbClr val="EAECFF"/>
                </a:solidFill>
                <a:ea typeface="NEXON Lv1 Gothic OTF"/>
              </a:rPr>
              <a:t>성공된</a:t>
            </a:r>
            <a:r>
              <a:rPr lang="en-US" sz="3200" b="0" i="0" u="none" strike="noStrike" spc="-1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3200" b="0" i="0" u="none" strike="noStrike" spc="-100" dirty="0">
                <a:solidFill>
                  <a:srgbClr val="EAECFF"/>
                </a:solidFill>
                <a:ea typeface="NEXON Lv1 Gothic OTF"/>
              </a:rPr>
              <a:t>강의</a:t>
            </a:r>
            <a:r>
              <a:rPr lang="en-US" sz="3200" b="0" i="0" u="none" strike="noStrike" spc="-100" dirty="0">
                <a:solidFill>
                  <a:srgbClr val="EAECFF"/>
                </a:solidFill>
                <a:latin typeface="NEXON Lv1 Gothic OTF"/>
              </a:rPr>
              <a:t> &amp; </a:t>
            </a:r>
            <a:r>
              <a:rPr lang="ko-KR" sz="3200" b="0" i="0" u="none" strike="noStrike" spc="-100" dirty="0">
                <a:solidFill>
                  <a:srgbClr val="EAECFF"/>
                </a:solidFill>
                <a:ea typeface="NEXON Lv1 Gothic OTF"/>
              </a:rPr>
              <a:t>관리</a:t>
            </a:r>
            <a:r>
              <a:rPr lang="en-US" sz="3200" b="0" i="0" u="none" strike="noStrike" spc="-100" dirty="0">
                <a:solidFill>
                  <a:srgbClr val="EAECFF"/>
                </a:solidFill>
                <a:latin typeface="NEXON Lv1 Gothic OTF"/>
              </a:rPr>
              <a:t> &amp; </a:t>
            </a:r>
            <a:r>
              <a:rPr lang="ko-KR" sz="3200" b="0" i="0" u="none" strike="noStrike" spc="-100" dirty="0">
                <a:solidFill>
                  <a:srgbClr val="EAECFF"/>
                </a:solidFill>
                <a:ea typeface="NEXON Lv1 Gothic OTF"/>
              </a:rPr>
              <a:t>컨텐츠를</a:t>
            </a:r>
            <a:r>
              <a:rPr lang="en-US" sz="3200" b="0" i="0" u="none" strike="noStrike" spc="-1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3200" b="0" i="0" u="none" strike="noStrike" spc="-100" dirty="0">
                <a:solidFill>
                  <a:srgbClr val="EAECFF"/>
                </a:solidFill>
                <a:ea typeface="NEXON Lv1 Gothic OTF"/>
              </a:rPr>
              <a:t>활용한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9479" y="4981829"/>
            <a:ext cx="8039100" cy="58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5400" b="0" i="0" u="none" strike="noStrike" spc="-200" dirty="0">
                <a:solidFill>
                  <a:srgbClr val="EAECFF"/>
                </a:solidFill>
                <a:ea typeface="NEXON Lv1 Gothic OTF"/>
              </a:rPr>
              <a:t>어느</a:t>
            </a:r>
            <a:r>
              <a:rPr lang="en-US" sz="5400" b="0" i="0" u="none" strike="noStrike" spc="-2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5400" b="0" i="0" u="none" strike="noStrike" spc="-200" dirty="0">
                <a:solidFill>
                  <a:srgbClr val="EAECFF"/>
                </a:solidFill>
                <a:ea typeface="NEXON Lv1 Gothic OTF"/>
              </a:rPr>
              <a:t>지역에서든</a:t>
            </a:r>
            <a:r>
              <a:rPr lang="en-US" sz="5400" b="0" i="0" u="none" strike="noStrike" spc="-200" dirty="0">
                <a:solidFill>
                  <a:srgbClr val="EAECFF"/>
                </a:solidFill>
                <a:latin typeface="NEXON Lv1 Gothic OTF"/>
              </a:rPr>
              <a:t>, </a:t>
            </a:r>
            <a:r>
              <a:rPr lang="ko-KR" sz="5400" b="0" i="0" u="none" strike="noStrike" spc="-200" dirty="0">
                <a:solidFill>
                  <a:srgbClr val="EAECFF"/>
                </a:solidFill>
                <a:ea typeface="NEXON Lv1 Gothic OTF"/>
              </a:rPr>
              <a:t>누가하든</a:t>
            </a:r>
            <a:r>
              <a:rPr lang="en-US" sz="5400" b="0" i="0" u="none" strike="noStrike" spc="-200" dirty="0">
                <a:solidFill>
                  <a:srgbClr val="EAECFF"/>
                </a:solidFill>
                <a:latin typeface="NEXON Lv1 Gothic OTF"/>
              </a:rPr>
              <a:t>,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28029" y="4032250"/>
            <a:ext cx="18148300" cy="1028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11500" b="0" i="0" u="none" strike="noStrike" spc="-300" dirty="0">
                <a:solidFill>
                  <a:srgbClr val="FD9F28"/>
                </a:solidFill>
                <a:ea typeface="NEXON Lv1 Gothic OTF Bold"/>
              </a:rPr>
              <a:t>로컬</a:t>
            </a:r>
            <a:r>
              <a:rPr lang="en-US" sz="11500" b="0" i="0" u="none" strike="noStrike" spc="-300" dirty="0">
                <a:solidFill>
                  <a:srgbClr val="FD9F28"/>
                </a:solidFill>
                <a:latin typeface="NEXON Lv1 Gothic OTF Bold"/>
              </a:rPr>
              <a:t> 1</a:t>
            </a:r>
            <a:r>
              <a:rPr lang="ko-KR" sz="11500" b="0" i="0" u="none" strike="noStrike" spc="-300" dirty="0">
                <a:solidFill>
                  <a:srgbClr val="FD9F28"/>
                </a:solidFill>
                <a:ea typeface="NEXON Lv1 Gothic OTF Bold"/>
              </a:rPr>
              <a:t>타</a:t>
            </a:r>
            <a:r>
              <a:rPr lang="en-US" sz="11500" b="0" i="0" u="none" strike="noStrike" spc="-300" dirty="0">
                <a:solidFill>
                  <a:srgbClr val="EAECFF"/>
                </a:solidFill>
                <a:latin typeface="NEXON Lv1 Gothic OTF Bold"/>
              </a:rPr>
              <a:t> </a:t>
            </a:r>
          </a:p>
          <a:p>
            <a:pPr lvl="0" algn="ctr">
              <a:lnSpc>
                <a:spcPct val="99600"/>
              </a:lnSpc>
            </a:pPr>
            <a:r>
              <a:rPr lang="ko-KR" sz="11500" b="0" i="0" u="none" strike="noStrike" spc="-300" dirty="0">
                <a:solidFill>
                  <a:srgbClr val="EAECFF"/>
                </a:solidFill>
                <a:ea typeface="NEXON Lv1 Gothic OTF Bold"/>
              </a:rPr>
              <a:t>학원</a:t>
            </a:r>
            <a:r>
              <a:rPr lang="en-US" sz="11500" b="0" i="0" u="none" strike="noStrike" spc="-300" dirty="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ko-KR" sz="11500" b="0" i="0" u="none" strike="noStrike" spc="-300" dirty="0">
                <a:solidFill>
                  <a:srgbClr val="EAECFF"/>
                </a:solidFill>
                <a:ea typeface="NEXON Lv1 Gothic OTF Bold"/>
              </a:rPr>
              <a:t>만들기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7000" y="2070100"/>
            <a:ext cx="35941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400" b="0" i="0" u="none" strike="noStrike" spc="-200">
                <a:solidFill>
                  <a:srgbClr val="EAECFF"/>
                </a:solidFill>
                <a:ea typeface="NEXON Lv1 Gothic OTF Bold"/>
              </a:rPr>
              <a:t>궁극적인</a:t>
            </a:r>
            <a:r>
              <a:rPr lang="en-US" sz="3400" b="0" i="0" u="none" strike="noStrike" spc="-200">
                <a:solidFill>
                  <a:srgbClr val="EAECFF"/>
                </a:solidFill>
                <a:latin typeface="NEXON Lv1 Gothic OTF Bold"/>
              </a:rPr>
              <a:t> </a:t>
            </a:r>
            <a:r>
              <a:rPr lang="en-US" sz="3400" b="0" i="0" u="none" strike="noStrike" spc="-200">
                <a:solidFill>
                  <a:srgbClr val="46E6FF"/>
                </a:solidFill>
                <a:latin typeface="NEXON Lv1 Gothic OTF Bold"/>
              </a:rPr>
              <a:t>GOAL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공부플렉스란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79800" y="6896100"/>
            <a:ext cx="11912600" cy="2260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6600" b="0" i="0" u="none" strike="noStrike" spc="-300" dirty="0">
                <a:solidFill>
                  <a:srgbClr val="EAECFF"/>
                </a:solidFill>
                <a:ea typeface="NEXON Lv1 Gothic OTF"/>
              </a:rPr>
              <a:t>공부플렉스는</a:t>
            </a:r>
            <a:r>
              <a:rPr lang="en-US" sz="6600" b="0" i="0" u="none" strike="noStrike" spc="-3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6600" b="0" i="0" u="none" strike="noStrike" spc="-300" dirty="0">
                <a:solidFill>
                  <a:srgbClr val="EAECFF"/>
                </a:solidFill>
                <a:ea typeface="NEXON Lv1 Gothic OTF"/>
              </a:rPr>
              <a:t>단순</a:t>
            </a:r>
            <a:r>
              <a:rPr lang="en-US" sz="6600" b="0" i="0" u="none" strike="noStrike" spc="-300" dirty="0">
                <a:solidFill>
                  <a:srgbClr val="EAECFF"/>
                </a:solidFill>
                <a:latin typeface="NEXON Lv1 Gothic OTF"/>
              </a:rPr>
              <a:t> </a:t>
            </a:r>
            <a:r>
              <a:rPr lang="ko-KR" sz="6600" b="0" i="0" u="none" strike="noStrike" spc="-300" dirty="0">
                <a:solidFill>
                  <a:srgbClr val="46E6FF"/>
                </a:solidFill>
                <a:ea typeface="NEXON Lv1 Gothic OTF Bold"/>
              </a:rPr>
              <a:t>콘텐츠</a:t>
            </a:r>
            <a:r>
              <a:rPr lang="ko-KR" sz="6600" b="0" i="0" u="none" strike="noStrike" spc="-300" dirty="0">
                <a:solidFill>
                  <a:srgbClr val="FFFFFF"/>
                </a:solidFill>
                <a:ea typeface="NEXON Lv1 Gothic OTF"/>
              </a:rPr>
              <a:t>가</a:t>
            </a:r>
            <a:r>
              <a:rPr lang="en-US" sz="6600" b="0" i="0" u="none" strike="noStrike" spc="-300" dirty="0">
                <a:solidFill>
                  <a:srgbClr val="FFFFFF"/>
                </a:solidFill>
                <a:latin typeface="NEXON Lv1 Gothic OTF"/>
              </a:rPr>
              <a:t> </a:t>
            </a:r>
            <a:r>
              <a:rPr lang="ko-KR" sz="6600" b="0" i="0" u="none" strike="noStrike" spc="-300" dirty="0">
                <a:solidFill>
                  <a:srgbClr val="FFFFFF"/>
                </a:solidFill>
                <a:ea typeface="NEXON Lv1 Gothic OTF"/>
              </a:rPr>
              <a:t>아니다</a:t>
            </a:r>
          </a:p>
          <a:p>
            <a:pPr lvl="0" algn="ctr">
              <a:lnSpc>
                <a:spcPct val="99600"/>
              </a:lnSpc>
            </a:pPr>
            <a:r>
              <a:rPr lang="ko-KR" sz="6600" b="0" i="0" u="none" strike="noStrike" spc="-300" dirty="0">
                <a:solidFill>
                  <a:srgbClr val="FFFFFF"/>
                </a:solidFill>
                <a:ea typeface="NEXON Lv1 Gothic OTF"/>
              </a:rPr>
              <a:t>성공을</a:t>
            </a:r>
            <a:r>
              <a:rPr lang="en-US" sz="6600" b="0" i="0" u="none" strike="noStrike" spc="-300" dirty="0">
                <a:solidFill>
                  <a:srgbClr val="FFFFFF"/>
                </a:solidFill>
                <a:latin typeface="NEXON Lv1 Gothic OTF"/>
              </a:rPr>
              <a:t> </a:t>
            </a:r>
            <a:r>
              <a:rPr lang="ko-KR" sz="6600" b="0" i="0" u="none" strike="noStrike" spc="-300" dirty="0">
                <a:solidFill>
                  <a:srgbClr val="FFFFFF"/>
                </a:solidFill>
                <a:ea typeface="NEXON Lv1 Gothic OTF"/>
              </a:rPr>
              <a:t>위한</a:t>
            </a:r>
            <a:r>
              <a:rPr lang="en-US" sz="6600" b="0" i="0" u="none" strike="noStrike" spc="-300" dirty="0">
                <a:solidFill>
                  <a:srgbClr val="FFFFFF"/>
                </a:solidFill>
                <a:latin typeface="NEXON Lv1 Gothic OTF"/>
              </a:rPr>
              <a:t> </a:t>
            </a:r>
            <a:r>
              <a:rPr lang="ko-KR" sz="6600" b="0" i="0" u="none" strike="noStrike" spc="-300" dirty="0">
                <a:solidFill>
                  <a:srgbClr val="FD6F22"/>
                </a:solidFill>
                <a:ea typeface="NEXON Lv1 Gothic OTF Bold"/>
              </a:rPr>
              <a:t>시행착오의</a:t>
            </a:r>
            <a:r>
              <a:rPr lang="en-US" sz="6600" b="0" i="0" u="none" strike="noStrike" spc="-300" dirty="0">
                <a:solidFill>
                  <a:srgbClr val="FD6F22"/>
                </a:solidFill>
                <a:latin typeface="NEXON Lv1 Gothic OTF Bold"/>
              </a:rPr>
              <a:t> </a:t>
            </a:r>
            <a:r>
              <a:rPr lang="ko-KR" sz="6600" b="0" i="0" u="none" strike="noStrike" spc="-300" dirty="0">
                <a:solidFill>
                  <a:srgbClr val="FD6F22"/>
                </a:solidFill>
                <a:ea typeface="NEXON Lv1 Gothic OTF Bold"/>
              </a:rPr>
              <a:t>경험</a:t>
            </a:r>
            <a:r>
              <a:rPr lang="ko-KR" sz="6600" b="0" i="0" u="none" strike="noStrike" spc="-300" dirty="0">
                <a:solidFill>
                  <a:srgbClr val="FFFFFF"/>
                </a:solidFill>
                <a:ea typeface="NEXON Lv1 Gothic OTF"/>
              </a:rPr>
              <a:t>이다</a:t>
            </a:r>
            <a:r>
              <a:rPr lang="en-US" sz="6600" b="0" i="0" u="none" strike="noStrike" spc="-300" dirty="0">
                <a:solidFill>
                  <a:srgbClr val="FFFFFF"/>
                </a:solidFill>
                <a:latin typeface="NEXON Lv1 Gothic OTF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4640000">
            <a:off x="12649200" y="-101600"/>
            <a:ext cx="15811500" cy="23914100"/>
          </a:xfrm>
          <a:prstGeom prst="rect">
            <a:avLst/>
          </a:prstGeom>
          <a:effectLst>
            <a:outerShdw blurRad="2488991" dist="3648184" dir="2700000">
              <a:srgbClr val="EAECFF">
                <a:alpha val="2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4640000">
            <a:off x="-4953000" y="-14998700"/>
            <a:ext cx="15811500" cy="23914100"/>
          </a:xfrm>
          <a:prstGeom prst="rect">
            <a:avLst/>
          </a:prstGeom>
          <a:effectLst>
            <a:outerShdw blurRad="2488991" dist="3648184" dir="2700000">
              <a:srgbClr val="EAECFF">
                <a:alpha val="20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7800" y="3898900"/>
            <a:ext cx="1473200" cy="147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93800" y="139700"/>
            <a:ext cx="16243300" cy="4064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84660"/>
              </a:lnSpc>
            </a:pPr>
            <a:r>
              <a:rPr lang="ko-KR" sz="13200" b="0" i="0" u="none" strike="noStrike" spc="200">
                <a:solidFill>
                  <a:srgbClr val="FFFFFF"/>
                </a:solidFill>
                <a:ea typeface="SpoqaHanSans-Bold"/>
              </a:rPr>
              <a:t>로컬</a:t>
            </a:r>
            <a:r>
              <a:rPr lang="en-US" sz="13200" b="0" i="0" u="none" strike="noStrike" spc="200">
                <a:solidFill>
                  <a:srgbClr val="FFFFFF"/>
                </a:solidFill>
                <a:latin typeface="SpoqaHanSans-Bold"/>
              </a:rPr>
              <a:t> 1</a:t>
            </a:r>
            <a:r>
              <a:rPr lang="ko-KR" sz="13200" b="0" i="0" u="none" strike="noStrike" spc="200">
                <a:solidFill>
                  <a:srgbClr val="FFFFFF"/>
                </a:solidFill>
                <a:ea typeface="SpoqaHanSans-Bold"/>
              </a:rPr>
              <a:t>타의</a:t>
            </a:r>
          </a:p>
          <a:p>
            <a:pPr lvl="0" algn="l">
              <a:lnSpc>
                <a:spcPct val="84660"/>
              </a:lnSpc>
            </a:pPr>
            <a:r>
              <a:rPr lang="en-US" sz="13200" b="0" i="0" u="none" strike="noStrike" spc="200">
                <a:solidFill>
                  <a:srgbClr val="FFFFFF"/>
                </a:solidFill>
                <a:latin typeface="SpoqaHanSans-Bold"/>
              </a:rPr>
              <a:t>Attitude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644900" y="5016500"/>
            <a:ext cx="8724900" cy="165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13411200" y="5016500"/>
            <a:ext cx="8724900" cy="1651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147483647" y="2147483647"/>
            <a:ext cx="2147483647" cy="762000000"/>
            <a:chOff x="0" y="0"/>
            <a:chExt cx="0" cy="0"/>
          </a:xfrm>
        </p:grpSpPr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800" y="7924800"/>
            <a:ext cx="2857500" cy="6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3800" y="7962900"/>
            <a:ext cx="15913100" cy="1270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4" name="TextBox 14"/>
          <p:cNvSpPr txBox="1"/>
          <p:nvPr/>
        </p:nvSpPr>
        <p:spPr>
          <a:xfrm>
            <a:off x="2565400" y="7988300"/>
            <a:ext cx="1651000" cy="161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9000" b="0" i="0" u="none" strike="noStrike">
                <a:solidFill>
                  <a:srgbClr val="FFFFFF"/>
                </a:solidFill>
                <a:latin typeface="SpoqaHanSans-Regular"/>
              </a:rPr>
              <a:t>03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3800" y="8953500"/>
            <a:ext cx="1447800" cy="419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2700" b="0" i="0" u="none" strike="noStrike">
                <a:solidFill>
                  <a:srgbClr val="FFFFFF"/>
                </a:solidFill>
                <a:latin typeface="SpoqaHanSans-Regular"/>
              </a:rPr>
              <a:t>Chapter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1975396100"/>
            <a:chOff x="0" y="0"/>
            <a:chExt cx="0" cy="0"/>
          </a:xfrm>
        </p:grpSpPr>
      </p:grpSp>
      <p:grpSp>
        <p:nvGrpSpPr>
          <p:cNvPr id="25" name="Group 25"/>
          <p:cNvGrpSpPr/>
          <p:nvPr/>
        </p:nvGrpSpPr>
        <p:grpSpPr>
          <a:xfrm>
            <a:off x="2147483647" y="2147483647"/>
            <a:ext cx="2147483647" cy="1975396100"/>
            <a:chOff x="0" y="0"/>
            <a:chExt cx="0" cy="0"/>
          </a:xfrm>
        </p:grpSpPr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F16D408A-36C0-1F08-6B81-BB862B75C43F}"/>
              </a:ext>
            </a:extLst>
          </p:cNvPr>
          <p:cNvGrpSpPr/>
          <p:nvPr/>
        </p:nvGrpSpPr>
        <p:grpSpPr>
          <a:xfrm>
            <a:off x="1041400" y="2696029"/>
            <a:ext cx="14655800" cy="3434443"/>
            <a:chOff x="2637064" y="2231571"/>
            <a:chExt cx="14655800" cy="3434443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9314" y="3025321"/>
              <a:ext cx="1054100" cy="812800"/>
            </a:xfrm>
            <a:prstGeom prst="rect">
              <a:avLst/>
            </a:prstGeom>
          </p:spPr>
        </p:pic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6B9D6F7-7663-0550-5766-9F755663B68F}"/>
                </a:ext>
              </a:extLst>
            </p:cNvPr>
            <p:cNvGrpSpPr/>
            <p:nvPr/>
          </p:nvGrpSpPr>
          <p:grpSpPr>
            <a:xfrm>
              <a:off x="2637064" y="2231571"/>
              <a:ext cx="14655800" cy="3434443"/>
              <a:chOff x="990600" y="2806700"/>
              <a:chExt cx="14655800" cy="3434443"/>
            </a:xfrm>
          </p:grpSpPr>
          <p:pic>
            <p:nvPicPr>
              <p:cNvPr id="7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3403600" y="3111500"/>
                <a:ext cx="1778000" cy="1778000"/>
              </a:xfrm>
              <a:prstGeom prst="rect">
                <a:avLst/>
              </a:prstGeom>
            </p:spPr>
          </p:pic>
          <p:pic>
            <p:nvPicPr>
              <p:cNvPr id="4" name="Picture 4"/>
              <p:cNvPicPr>
                <a:picLocks noChangeAspect="1"/>
              </p:cNvPicPr>
              <p:nvPr/>
            </p:nvPicPr>
            <p:blipFill>
              <a:blip r:embed="rId4">
                <a:alphaModFix amt="70000"/>
              </a:blip>
              <a:stretch>
                <a:fillRect/>
              </a:stretch>
            </p:blipFill>
            <p:spPr>
              <a:xfrm>
                <a:off x="6578600" y="3111500"/>
                <a:ext cx="1778000" cy="1790700"/>
              </a:xfrm>
              <a:prstGeom prst="rect">
                <a:avLst/>
              </a:prstGeom>
            </p:spPr>
          </p:pic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4">
                <a:alphaModFix amt="70000"/>
              </a:blip>
              <a:stretch>
                <a:fillRect/>
              </a:stretch>
            </p:blipFill>
            <p:spPr>
              <a:xfrm>
                <a:off x="12954000" y="3111500"/>
                <a:ext cx="1778000" cy="1790700"/>
              </a:xfrm>
              <a:prstGeom prst="rect">
                <a:avLst/>
              </a:prstGeom>
            </p:spPr>
          </p:pic>
          <p:pic>
            <p:nvPicPr>
              <p:cNvPr id="6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-16200000">
                <a:off x="9766300" y="3111500"/>
                <a:ext cx="1778000" cy="1778000"/>
              </a:xfrm>
              <a:prstGeom prst="rect">
                <a:avLst/>
              </a:prstGeom>
            </p:spPr>
          </p:pic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5">
                <a:alphaModFix amt="70000"/>
              </a:blip>
              <a:stretch>
                <a:fillRect/>
              </a:stretch>
            </p:blipFill>
            <p:spPr>
              <a:xfrm>
                <a:off x="5486400" y="3924300"/>
                <a:ext cx="736600" cy="152400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>
                <a:alphaModFix amt="70000"/>
              </a:blip>
              <a:stretch>
                <a:fillRect/>
              </a:stretch>
            </p:blipFill>
            <p:spPr>
              <a:xfrm>
                <a:off x="8686800" y="3924300"/>
                <a:ext cx="736600" cy="152400"/>
              </a:xfrm>
              <a:prstGeom prst="rect">
                <a:avLst/>
              </a:prstGeom>
            </p:spPr>
          </p:pic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5">
                <a:alphaModFix amt="70000"/>
              </a:blip>
              <a:stretch>
                <a:fillRect/>
              </a:stretch>
            </p:blipFill>
            <p:spPr>
              <a:xfrm>
                <a:off x="11887200" y="3924300"/>
                <a:ext cx="736600" cy="152400"/>
              </a:xfrm>
              <a:prstGeom prst="rect">
                <a:avLst/>
              </a:prstGeom>
            </p:spPr>
          </p:pic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34200" y="3429000"/>
                <a:ext cx="1143000" cy="1143000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67900" y="3213100"/>
                <a:ext cx="1574800" cy="1574800"/>
              </a:xfrm>
              <a:prstGeom prst="rect">
                <a:avLst/>
              </a:prstGeom>
            </p:spPr>
          </p:pic>
          <p:pic>
            <p:nvPicPr>
              <p:cNvPr id="15" name="Picture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0600" y="2819400"/>
                <a:ext cx="469900" cy="469900"/>
              </a:xfrm>
              <a:prstGeom prst="rect">
                <a:avLst/>
              </a:prstGeom>
            </p:spPr>
          </p:pic>
          <p:sp>
            <p:nvSpPr>
              <p:cNvPr id="16" name="TextBox 16"/>
              <p:cNvSpPr txBox="1"/>
              <p:nvPr/>
            </p:nvSpPr>
            <p:spPr>
              <a:xfrm>
                <a:off x="3003550" y="5128079"/>
                <a:ext cx="2565400" cy="7620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Pretendard SemiBold"/>
                  </a:rPr>
                  <a:t>현실</a:t>
                </a:r>
                <a:r>
                  <a:rPr lang="en-US" altLang="ko-KR" sz="3200" b="0" i="0" u="none" strike="noStrike" spc="-200" dirty="0">
                    <a:solidFill>
                      <a:srgbClr val="4681DE"/>
                    </a:solidFill>
                    <a:ea typeface="Pretendard Semi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Pretendard SemiBold"/>
                  </a:rPr>
                  <a:t>타협</a:t>
                </a:r>
              </a:p>
              <a:p>
                <a:pPr lvl="0" algn="ctr">
                  <a:lnSpc>
                    <a:spcPct val="99600"/>
                  </a:lnSpc>
                </a:pP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Pretendard SemiBold"/>
                  </a:rPr>
                  <a:t>시중</a:t>
                </a:r>
                <a:r>
                  <a:rPr lang="en-US" sz="3200" b="0" i="0" u="none" strike="noStrike" spc="-200" dirty="0">
                    <a:solidFill>
                      <a:srgbClr val="4681DE"/>
                    </a:solidFill>
                    <a:latin typeface="Pretendard Semi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Pretendard SemiBold"/>
                  </a:rPr>
                  <a:t>유형서</a:t>
                </a:r>
                <a:r>
                  <a:rPr lang="en-US" sz="3200" b="0" i="0" u="none" strike="noStrike" spc="-200" dirty="0">
                    <a:solidFill>
                      <a:srgbClr val="4681DE"/>
                    </a:solidFill>
                    <a:latin typeface="Pretendard Semi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4681DE"/>
                    </a:solidFill>
                    <a:ea typeface="Pretendard SemiBold"/>
                  </a:rPr>
                  <a:t>사용</a:t>
                </a: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9385300" y="5136243"/>
                <a:ext cx="2565400" cy="11049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ko-KR" sz="3000" b="0" i="0" u="none" strike="noStrike" spc="-200" dirty="0">
                    <a:solidFill>
                      <a:srgbClr val="4681DE"/>
                    </a:solidFill>
                    <a:ea typeface="Pretendard SemiBold"/>
                  </a:rPr>
                  <a:t>낮은</a:t>
                </a:r>
                <a:r>
                  <a:rPr lang="en-US" sz="3000" b="0" i="0" u="none" strike="noStrike" spc="-200" dirty="0">
                    <a:solidFill>
                      <a:srgbClr val="4681DE"/>
                    </a:solidFill>
                    <a:latin typeface="Pretendard SemiBold"/>
                  </a:rPr>
                  <a:t> </a:t>
                </a:r>
                <a:r>
                  <a:rPr lang="ko-KR" sz="3000" b="0" i="0" u="none" strike="noStrike" spc="-200" dirty="0">
                    <a:solidFill>
                      <a:srgbClr val="4681DE"/>
                    </a:solidFill>
                    <a:ea typeface="Pretendard SemiBold"/>
                  </a:rPr>
                  <a:t>문제</a:t>
                </a:r>
                <a:r>
                  <a:rPr lang="en-US" sz="3000" b="0" i="0" u="none" strike="noStrike" spc="-200" dirty="0">
                    <a:solidFill>
                      <a:srgbClr val="4681DE"/>
                    </a:solidFill>
                    <a:latin typeface="Pretendard SemiBold"/>
                  </a:rPr>
                  <a:t> </a:t>
                </a:r>
                <a:r>
                  <a:rPr lang="ko-KR" sz="3000" b="0" i="0" u="none" strike="noStrike" spc="-200" dirty="0">
                    <a:solidFill>
                      <a:srgbClr val="4681DE"/>
                    </a:solidFill>
                    <a:ea typeface="Pretendard SemiBold"/>
                  </a:rPr>
                  <a:t>퀄리티와</a:t>
                </a:r>
              </a:p>
              <a:p>
                <a:pPr lvl="0" algn="ctr">
                  <a:lnSpc>
                    <a:spcPct val="99600"/>
                  </a:lnSpc>
                </a:pPr>
                <a:r>
                  <a:rPr lang="ko-KR" sz="3000" b="0" i="0" u="none" strike="noStrike" spc="-200" dirty="0">
                    <a:solidFill>
                      <a:srgbClr val="4681DE"/>
                    </a:solidFill>
                    <a:ea typeface="Pretendard SemiBold"/>
                  </a:rPr>
                  <a:t>평범한</a:t>
                </a:r>
                <a:r>
                  <a:rPr lang="en-US" sz="3000" b="0" i="0" u="none" strike="noStrike" spc="-200" dirty="0">
                    <a:solidFill>
                      <a:srgbClr val="4681DE"/>
                    </a:solidFill>
                    <a:latin typeface="Pretendard SemiBold"/>
                  </a:rPr>
                  <a:t> </a:t>
                </a:r>
                <a:r>
                  <a:rPr lang="ko-KR" sz="3000" b="0" i="0" u="none" strike="noStrike" spc="-200" dirty="0">
                    <a:solidFill>
                      <a:srgbClr val="4681DE"/>
                    </a:solidFill>
                    <a:ea typeface="Pretendard SemiBold"/>
                  </a:rPr>
                  <a:t>문제풀이</a:t>
                </a:r>
                <a:r>
                  <a:rPr lang="en-US" sz="3000" b="0" i="0" u="none" strike="noStrike" spc="-200" dirty="0">
                    <a:solidFill>
                      <a:srgbClr val="4681DE"/>
                    </a:solidFill>
                    <a:latin typeface="Pretendard SemiBold"/>
                  </a:rPr>
                  <a:t> Performance</a:t>
                </a: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2065000" y="5163457"/>
                <a:ext cx="3581400" cy="7620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Pretendard SemiBold"/>
                  </a:rPr>
                  <a:t>부족함을</a:t>
                </a:r>
                <a:r>
                  <a:rPr lang="en-US" sz="3200" b="0" i="0" u="none" strike="noStrike" spc="-200" dirty="0">
                    <a:solidFill>
                      <a:srgbClr val="FFFFFF"/>
                    </a:solidFill>
                    <a:latin typeface="Pretendard Semi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Pretendard SemiBold"/>
                  </a:rPr>
                  <a:t>메꾸기</a:t>
                </a:r>
                <a:r>
                  <a:rPr lang="en-US" sz="3200" b="0" i="0" u="none" strike="noStrike" spc="-200" dirty="0">
                    <a:solidFill>
                      <a:srgbClr val="FFFFFF"/>
                    </a:solidFill>
                    <a:latin typeface="Pretendard Semi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Pretendard SemiBold"/>
                  </a:rPr>
                  <a:t>위해</a:t>
                </a:r>
              </a:p>
              <a:p>
                <a:pPr lvl="0" algn="ctr">
                  <a:lnSpc>
                    <a:spcPct val="99600"/>
                  </a:lnSpc>
                </a:pP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Pretendard SemiBold"/>
                  </a:rPr>
                  <a:t>의존하는</a:t>
                </a:r>
                <a:r>
                  <a:rPr lang="en-US" sz="3200" b="0" i="0" u="none" strike="noStrike" spc="-200" dirty="0">
                    <a:solidFill>
                      <a:srgbClr val="FFFFFF"/>
                    </a:solidFill>
                    <a:latin typeface="Pretendard SemiBold"/>
                  </a:rPr>
                  <a:t> </a:t>
                </a:r>
                <a:r>
                  <a:rPr lang="ko-KR" sz="3200" b="0" i="0" u="none" strike="noStrike" spc="-200" dirty="0">
                    <a:solidFill>
                      <a:srgbClr val="FFFFFF"/>
                    </a:solidFill>
                    <a:ea typeface="Pretendard SemiBold"/>
                  </a:rPr>
                  <a:t>문제은행제</a:t>
                </a: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5956301" y="5136243"/>
                <a:ext cx="2946400" cy="7620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99600"/>
                  </a:lnSpc>
                </a:pPr>
                <a:r>
                  <a:rPr lang="ko-KR" sz="3200" b="0" i="0" u="none" strike="noStrike" spc="100" dirty="0">
                    <a:solidFill>
                      <a:srgbClr val="FFFFFF"/>
                    </a:solidFill>
                    <a:ea typeface="Pretendard SemiBold"/>
                  </a:rPr>
                  <a:t>차별화</a:t>
                </a:r>
                <a:r>
                  <a:rPr lang="en-US" sz="3200" b="0" i="0" u="none" strike="noStrike" spc="100" dirty="0">
                    <a:solidFill>
                      <a:srgbClr val="FFFFFF"/>
                    </a:solidFill>
                    <a:latin typeface="Pretendard SemiBold"/>
                  </a:rPr>
                  <a:t> </a:t>
                </a:r>
                <a:r>
                  <a:rPr lang="ko-KR" sz="3200" b="0" i="0" u="none" strike="noStrike" spc="100" dirty="0">
                    <a:solidFill>
                      <a:srgbClr val="FFFFFF"/>
                    </a:solidFill>
                    <a:ea typeface="Pretendard SemiBold"/>
                  </a:rPr>
                  <a:t>되지</a:t>
                </a:r>
                <a:r>
                  <a:rPr lang="en-US" sz="3200" b="0" i="0" u="none" strike="noStrike" spc="100" dirty="0">
                    <a:solidFill>
                      <a:srgbClr val="FFFFFF"/>
                    </a:solidFill>
                    <a:latin typeface="Pretendard SemiBold"/>
                  </a:rPr>
                  <a:t> </a:t>
                </a:r>
                <a:r>
                  <a:rPr lang="ko-KR" sz="3200" b="0" i="0" u="none" strike="noStrike" spc="100" dirty="0">
                    <a:solidFill>
                      <a:srgbClr val="FFFFFF"/>
                    </a:solidFill>
                    <a:ea typeface="Pretendard SemiBold"/>
                  </a:rPr>
                  <a:t>않은</a:t>
                </a:r>
              </a:p>
              <a:p>
                <a:pPr lvl="0" algn="ctr">
                  <a:lnSpc>
                    <a:spcPct val="99600"/>
                  </a:lnSpc>
                </a:pPr>
                <a:r>
                  <a:rPr lang="ko-KR" sz="3200" b="0" i="0" u="none" strike="noStrike" spc="100" dirty="0">
                    <a:solidFill>
                      <a:srgbClr val="FFFFFF"/>
                    </a:solidFill>
                    <a:ea typeface="Pretendard SemiBold"/>
                  </a:rPr>
                  <a:t>뻔한</a:t>
                </a:r>
                <a:r>
                  <a:rPr lang="en-US" sz="3200" b="0" i="0" u="none" strike="noStrike" spc="100" dirty="0">
                    <a:solidFill>
                      <a:srgbClr val="FFFFFF"/>
                    </a:solidFill>
                    <a:latin typeface="Pretendard SemiBold"/>
                  </a:rPr>
                  <a:t> </a:t>
                </a:r>
                <a:r>
                  <a:rPr lang="ko-KR" sz="3200" b="0" i="0" u="none" strike="noStrike" spc="100" dirty="0">
                    <a:solidFill>
                      <a:srgbClr val="FFFFFF"/>
                    </a:solidFill>
                    <a:ea typeface="Pretendard SemiBold"/>
                  </a:rPr>
                  <a:t>개념강의</a:t>
                </a: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1536700" y="2806700"/>
                <a:ext cx="1981200" cy="4953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lvl="0" algn="ctr">
                  <a:lnSpc>
                    <a:spcPct val="116199"/>
                  </a:lnSpc>
                </a:pPr>
                <a:r>
                  <a:rPr lang="ko-KR" sz="2800" b="0" i="0" u="none" strike="noStrike" dirty="0">
                    <a:solidFill>
                      <a:srgbClr val="FFFFFF"/>
                    </a:solidFill>
                    <a:ea typeface="Pretendard Bold"/>
                  </a:rPr>
                  <a:t>컨텐츠</a:t>
                </a:r>
                <a:r>
                  <a:rPr lang="en-US" sz="2800" b="0" i="0" u="none" strike="noStrike" dirty="0">
                    <a:solidFill>
                      <a:srgbClr val="FFFFFF"/>
                    </a:solidFill>
                    <a:latin typeface="Pretendard Bold"/>
                  </a:rPr>
                  <a:t> </a:t>
                </a:r>
                <a:r>
                  <a:rPr lang="ko-KR" sz="2800" b="0" i="0" u="none" strike="noStrike" dirty="0">
                    <a:solidFill>
                      <a:srgbClr val="FFFFFF"/>
                    </a:solidFill>
                    <a:ea typeface="Pretendard Bold"/>
                  </a:rPr>
                  <a:t>부재</a:t>
                </a:r>
              </a:p>
            </p:txBody>
          </p:sp>
          <p:pic>
            <p:nvPicPr>
              <p:cNvPr id="29" name="Picture 2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347700" y="3479800"/>
                <a:ext cx="1016000" cy="1054100"/>
              </a:xfrm>
              <a:prstGeom prst="rect">
                <a:avLst/>
              </a:prstGeom>
            </p:spPr>
          </p:pic>
        </p:grp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486" y="1883683"/>
            <a:ext cx="469900" cy="469900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1407886" y="1870983"/>
            <a:ext cx="38354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02919"/>
              </a:lnSpc>
            </a:pPr>
            <a:r>
              <a:rPr lang="ko-KR" sz="2800" b="0" i="0" u="none" strike="noStrike" spc="500" dirty="0">
                <a:solidFill>
                  <a:srgbClr val="FFFFFF"/>
                </a:solidFill>
                <a:ea typeface="NEXON Lv1 Gothic OTF Bold"/>
              </a:rPr>
              <a:t>로컬</a:t>
            </a:r>
            <a:r>
              <a:rPr lang="en-US" sz="2800" b="0" i="0" u="none" strike="noStrike" spc="500" dirty="0">
                <a:solidFill>
                  <a:srgbClr val="FFFFFF"/>
                </a:solidFill>
                <a:latin typeface="NEXON Lv1 Gothic OTF Bold"/>
              </a:rPr>
              <a:t> 1</a:t>
            </a:r>
            <a:r>
              <a:rPr lang="ko-KR" sz="2800" b="0" i="0" u="none" strike="noStrike" spc="500" dirty="0">
                <a:solidFill>
                  <a:srgbClr val="FFFFFF"/>
                </a:solidFill>
                <a:ea typeface="NEXON Lv1 Gothic OTF Bold"/>
              </a:rPr>
              <a:t>타의</a:t>
            </a:r>
            <a:r>
              <a:rPr lang="en-US" sz="2800" b="0" i="0" u="none" strike="noStrike" spc="500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 spc="500" dirty="0">
                <a:solidFill>
                  <a:srgbClr val="FFCD4A"/>
                </a:solidFill>
                <a:ea typeface="NEXON Lv1 Gothic OTF Bold"/>
              </a:rPr>
              <a:t>걸림돌</a:t>
            </a: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8155148E-70E5-3BA2-7241-A01E4EA6C9BA}"/>
              </a:ext>
            </a:extLst>
          </p:cNvPr>
          <p:cNvGrpSpPr/>
          <p:nvPr/>
        </p:nvGrpSpPr>
        <p:grpSpPr>
          <a:xfrm>
            <a:off x="990600" y="6121400"/>
            <a:ext cx="14135100" cy="3581400"/>
            <a:chOff x="990600" y="6121400"/>
            <a:chExt cx="14135100" cy="358140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6578600" y="6769100"/>
              <a:ext cx="1778000" cy="179070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>
              <a:off x="12954000" y="6769100"/>
              <a:ext cx="1778000" cy="179070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16200000">
              <a:off x="9766300" y="6781800"/>
              <a:ext cx="1778000" cy="1778000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16200000">
              <a:off x="3403600" y="6781800"/>
              <a:ext cx="1778000" cy="177800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5486400" y="7594600"/>
              <a:ext cx="736600" cy="152400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8686800" y="7594600"/>
              <a:ext cx="736600" cy="152400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11887200" y="7594600"/>
              <a:ext cx="736600" cy="152400"/>
            </a:xfrm>
            <a:prstGeom prst="rect">
              <a:avLst/>
            </a:prstGeom>
          </p:spPr>
        </p:pic>
        <p:sp>
          <p:nvSpPr>
            <p:cNvPr id="31" name="TextBox 31"/>
            <p:cNvSpPr txBox="1"/>
            <p:nvPr/>
          </p:nvSpPr>
          <p:spPr>
            <a:xfrm>
              <a:off x="2209800" y="8940800"/>
              <a:ext cx="3848100" cy="762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4681DE"/>
                  </a:solidFill>
                  <a:ea typeface="Pretendard SemiBold"/>
                </a:rPr>
                <a:t>판서</a:t>
              </a:r>
              <a:r>
                <a:rPr lang="en-US" sz="3200" b="0" i="0" u="none" strike="noStrike" spc="-200" dirty="0">
                  <a:solidFill>
                    <a:srgbClr val="4681DE"/>
                  </a:solidFill>
                  <a:latin typeface="Pretendard SemiBold"/>
                </a:rPr>
                <a:t> </a:t>
              </a:r>
              <a:r>
                <a:rPr lang="ko-KR" sz="3200" b="0" i="0" u="none" strike="noStrike" spc="-200" dirty="0">
                  <a:solidFill>
                    <a:srgbClr val="4681DE"/>
                  </a:solidFill>
                  <a:ea typeface="Pretendard SemiBold"/>
                </a:rPr>
                <a:t>수업으로</a:t>
              </a:r>
              <a:r>
                <a:rPr lang="en-US" sz="3200" b="0" i="0" u="none" strike="noStrike" spc="-200" dirty="0">
                  <a:solidFill>
                    <a:srgbClr val="4681DE"/>
                  </a:solidFill>
                  <a:latin typeface="Pretendard SemiBold"/>
                </a:rPr>
                <a:t> 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4681DE"/>
                  </a:solidFill>
                  <a:ea typeface="Pretendard SemiBold"/>
                </a:rPr>
                <a:t>만족시킬</a:t>
              </a:r>
              <a:r>
                <a:rPr lang="en-US" sz="3200" b="0" i="0" u="none" strike="noStrike" spc="-200" dirty="0">
                  <a:solidFill>
                    <a:srgbClr val="4681DE"/>
                  </a:solidFill>
                  <a:latin typeface="Pretendard SemiBold"/>
                </a:rPr>
                <a:t> </a:t>
              </a:r>
              <a:r>
                <a:rPr lang="ko-KR" sz="3200" b="0" i="0" u="none" strike="noStrike" spc="-200" dirty="0">
                  <a:solidFill>
                    <a:srgbClr val="4681DE"/>
                  </a:solidFill>
                  <a:ea typeface="Pretendard SemiBold"/>
                </a:rPr>
                <a:t>수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4681DE"/>
                  </a:solidFill>
                  <a:ea typeface="Pretendard SemiBold"/>
                </a:rPr>
                <a:t>없는</a:t>
              </a:r>
              <a:r>
                <a:rPr lang="en-US" sz="3200" b="0" i="0" u="none" strike="noStrike" spc="-200" dirty="0">
                  <a:solidFill>
                    <a:srgbClr val="4681DE"/>
                  </a:solidFill>
                  <a:latin typeface="Pretendard SemiBold"/>
                </a:rPr>
                <a:t> </a:t>
              </a:r>
              <a:r>
                <a:rPr lang="ko-KR" sz="3200" b="0" i="0" u="none" strike="noStrike" spc="-200" dirty="0">
                  <a:solidFill>
                    <a:srgbClr val="4681DE"/>
                  </a:solidFill>
                  <a:ea typeface="Pretendard SemiBold"/>
                </a:rPr>
                <a:t>학생들의</a:t>
              </a:r>
              <a:r>
                <a:rPr lang="en-US" sz="3200" b="0" i="0" u="none" strike="noStrike" spc="-200" dirty="0">
                  <a:solidFill>
                    <a:srgbClr val="4681DE"/>
                  </a:solidFill>
                  <a:latin typeface="Pretendard SemiBold"/>
                </a:rPr>
                <a:t> </a:t>
              </a:r>
              <a:r>
                <a:rPr lang="ko-KR" sz="3200" b="0" i="0" u="none" strike="noStrike" spc="-200" dirty="0">
                  <a:solidFill>
                    <a:srgbClr val="4681DE"/>
                  </a:solidFill>
                  <a:ea typeface="Pretendard SemiBold"/>
                </a:rPr>
                <a:t>니즈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9385300" y="8826500"/>
              <a:ext cx="2565400" cy="406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4681DE"/>
                  </a:solidFill>
                  <a:ea typeface="Pretendard SemiBold"/>
                </a:rPr>
                <a:t>무한상담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2560300" y="8940800"/>
              <a:ext cx="2565400" cy="762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Pretendard SemiBold"/>
                </a:rPr>
                <a:t>가중된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Pretendard SemiBold"/>
                </a:rPr>
                <a:t> </a:t>
              </a:r>
              <a:r>
                <a:rPr lang="ko-KR" sz="3200" b="0" i="0" u="none" strike="noStrike" spc="-200" dirty="0">
                  <a:solidFill>
                    <a:srgbClr val="FFFFFF"/>
                  </a:solidFill>
                  <a:ea typeface="Pretendard SemiBold"/>
                </a:rPr>
                <a:t>근무시간으로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46E6FF"/>
                  </a:solidFill>
                  <a:ea typeface="Pretendard SemiBold"/>
                </a:rPr>
                <a:t>미래</a:t>
              </a:r>
              <a:r>
                <a:rPr lang="ko-KR" sz="3200" b="0" i="0" u="none" strike="noStrike" spc="-200" dirty="0">
                  <a:solidFill>
                    <a:srgbClr val="FFFFFF"/>
                  </a:solidFill>
                  <a:ea typeface="Pretendard SemiBold"/>
                </a:rPr>
                <a:t>가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Pretendard SemiBold"/>
                </a:rPr>
                <a:t> </a:t>
              </a:r>
              <a:r>
                <a:rPr lang="ko-KR" sz="3200" b="0" i="0" u="none" strike="noStrike" spc="-200" dirty="0">
                  <a:solidFill>
                    <a:srgbClr val="FFFFFF"/>
                  </a:solidFill>
                  <a:ea typeface="Pretendard SemiBold"/>
                </a:rPr>
                <a:t>없는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Pretendard SemiBold"/>
                </a:rPr>
                <a:t> </a:t>
              </a:r>
              <a:r>
                <a:rPr lang="ko-KR" sz="3200" b="0" i="0" u="none" strike="noStrike" spc="-200" dirty="0">
                  <a:solidFill>
                    <a:srgbClr val="46E6FF"/>
                  </a:solidFill>
                  <a:ea typeface="Pretendard SemiBold"/>
                </a:rPr>
                <a:t>노력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6183086" y="8932636"/>
              <a:ext cx="2565400" cy="7620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Pretendard SemiBold"/>
                </a:rPr>
                <a:t>끝도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Pretendard SemiBold"/>
                </a:rPr>
                <a:t> </a:t>
              </a:r>
              <a:r>
                <a:rPr lang="ko-KR" sz="3200" b="0" i="0" u="none" strike="noStrike" spc="-200" dirty="0">
                  <a:solidFill>
                    <a:srgbClr val="FFFFFF"/>
                  </a:solidFill>
                  <a:ea typeface="Pretendard SemiBold"/>
                </a:rPr>
                <a:t>없이</a:t>
              </a:r>
              <a:r>
                <a:rPr lang="en-US" sz="3200" b="0" i="0" u="none" strike="noStrike" spc="-200" dirty="0">
                  <a:solidFill>
                    <a:srgbClr val="FFFFFF"/>
                  </a:solidFill>
                  <a:latin typeface="Pretendard SemiBold"/>
                </a:rPr>
                <a:t> </a:t>
              </a:r>
              <a:r>
                <a:rPr lang="ko-KR" sz="3200" b="0" i="0" u="none" strike="noStrike" spc="-200" dirty="0">
                  <a:solidFill>
                    <a:srgbClr val="FFFFFF"/>
                  </a:solidFill>
                  <a:ea typeface="Pretendard SemiBold"/>
                </a:rPr>
                <a:t>반복되는</a:t>
              </a:r>
            </a:p>
            <a:p>
              <a:pPr lvl="0" algn="ctr">
                <a:lnSpc>
                  <a:spcPct val="99600"/>
                </a:lnSpc>
              </a:pPr>
              <a:r>
                <a:rPr lang="ko-KR" sz="3200" b="0" i="0" u="none" strike="noStrike" spc="-200" dirty="0">
                  <a:solidFill>
                    <a:srgbClr val="FFFFFF"/>
                  </a:solidFill>
                  <a:ea typeface="Pretendard SemiBold"/>
                </a:rPr>
                <a:t>질문해결</a:t>
              </a:r>
            </a:p>
          </p:txBody>
        </p:sp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0600" y="6146800"/>
              <a:ext cx="469900" cy="469900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44900" y="7315200"/>
              <a:ext cx="1295400" cy="863600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21500" y="7112000"/>
              <a:ext cx="1104900" cy="1104900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07600" y="7035800"/>
              <a:ext cx="1308100" cy="1117600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271500" y="7086600"/>
              <a:ext cx="1143000" cy="1155700"/>
            </a:xfrm>
            <a:prstGeom prst="rect">
              <a:avLst/>
            </a:prstGeom>
          </p:spPr>
        </p:pic>
        <p:sp>
          <p:nvSpPr>
            <p:cNvPr id="42" name="TextBox 42"/>
            <p:cNvSpPr txBox="1"/>
            <p:nvPr/>
          </p:nvSpPr>
          <p:spPr>
            <a:xfrm>
              <a:off x="1536700" y="6121400"/>
              <a:ext cx="2273300" cy="495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16199"/>
                </a:lnSpc>
              </a:pP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지옥</a:t>
              </a:r>
              <a:r>
                <a:rPr lang="en-US" sz="2800" b="0" i="0" u="none" strike="noStrike">
                  <a:solidFill>
                    <a:srgbClr val="FFFFFF"/>
                  </a:solidFill>
                  <a:latin typeface="Pretendard Bold"/>
                </a:rPr>
                <a:t> </a:t>
              </a:r>
              <a:r>
                <a:rPr lang="ko-KR" sz="2800" b="0" i="0" u="none" strike="noStrike">
                  <a:solidFill>
                    <a:srgbClr val="FFFFFF"/>
                  </a:solidFill>
                  <a:ea typeface="Pretendard Bold"/>
                </a:rPr>
                <a:t>개별수업</a:t>
              </a:r>
            </a:p>
          </p:txBody>
        </p:sp>
      </p:grpSp>
      <p:pic>
        <p:nvPicPr>
          <p:cNvPr id="47" name="Picture 3">
            <a:extLst>
              <a:ext uri="{FF2B5EF4-FFF2-40B4-BE49-F238E27FC236}">
                <a16:creationId xmlns:a16="http://schemas.microsoft.com/office/drawing/2014/main" id="{150B3460-C7E0-84A4-3A69-1B4EFE6A25F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</a:blip>
          <a:stretch>
            <a:fillRect/>
          </a:stretch>
        </p:blipFill>
        <p:spPr>
          <a:xfrm>
            <a:off x="933450" y="2422526"/>
            <a:ext cx="16421100" cy="19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0" y="9156700"/>
            <a:ext cx="876300" cy="876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997200"/>
            <a:ext cx="13822747" cy="25273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36700" y="6856186"/>
            <a:ext cx="15214600" cy="1790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4400" b="1" i="0" u="none" strike="noStrike" spc="-200" dirty="0">
                <a:solidFill>
                  <a:srgbClr val="EAECFF"/>
                </a:solidFill>
                <a:ea typeface="NEXON Lv1 Gothic OTF"/>
              </a:rPr>
              <a:t>강의는</a:t>
            </a:r>
            <a:r>
              <a:rPr lang="en-US" sz="4400" b="1" i="0" u="none" strike="noStrike" spc="-2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EAECFF"/>
                </a:solidFill>
                <a:ea typeface="NEXON Lv1 Gothic OTF"/>
              </a:rPr>
              <a:t>다</a:t>
            </a:r>
            <a:r>
              <a:rPr lang="en-US" sz="4400" b="1" i="0" u="none" strike="noStrike" spc="-2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EAECFF"/>
                </a:solidFill>
                <a:ea typeface="NEXON Lv1 Gothic OTF"/>
              </a:rPr>
              <a:t>똑같지</a:t>
            </a:r>
            <a:r>
              <a:rPr lang="en-US" sz="4400" b="1" i="0" u="none" strike="noStrike" spc="-2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EAECFF"/>
                </a:solidFill>
                <a:ea typeface="NEXON Lv1 Gothic OTF"/>
              </a:rPr>
              <a:t>않습니다</a:t>
            </a:r>
          </a:p>
          <a:p>
            <a:pPr lvl="0" algn="ctr">
              <a:lnSpc>
                <a:spcPct val="99600"/>
              </a:lnSpc>
            </a:pPr>
            <a:r>
              <a:rPr lang="ko-KR" sz="4400" b="1" i="0" u="none" strike="noStrike" spc="-200" dirty="0">
                <a:solidFill>
                  <a:srgbClr val="EAECFF"/>
                </a:solidFill>
                <a:ea typeface="NEXON Lv1 Gothic OTF"/>
              </a:rPr>
              <a:t>전교</a:t>
            </a:r>
            <a:r>
              <a:rPr lang="en-US" sz="4400" b="1" i="0" u="none" strike="noStrike" spc="-200" dirty="0">
                <a:solidFill>
                  <a:srgbClr val="EAECFF"/>
                </a:solidFill>
                <a:latin typeface="NEXON Lv1 Gothic OTF"/>
              </a:rPr>
              <a:t> 1</a:t>
            </a:r>
            <a:r>
              <a:rPr lang="ko-KR" sz="4400" b="1" i="0" u="none" strike="noStrike" spc="-200" dirty="0">
                <a:solidFill>
                  <a:srgbClr val="EAECFF"/>
                </a:solidFill>
                <a:ea typeface="NEXON Lv1 Gothic OTF"/>
              </a:rPr>
              <a:t>등도</a:t>
            </a:r>
            <a:r>
              <a:rPr lang="en-US" sz="4400" b="1" i="0" u="none" strike="noStrike" spc="-2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EAECFF"/>
                </a:solidFill>
                <a:ea typeface="NEXON Lv1 Gothic OTF"/>
              </a:rPr>
              <a:t>팔짱을</a:t>
            </a:r>
            <a:r>
              <a:rPr lang="en-US" sz="4400" b="1" i="0" u="none" strike="noStrike" spc="-2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EAECFF"/>
                </a:solidFill>
                <a:ea typeface="NEXON Lv1 Gothic OTF"/>
              </a:rPr>
              <a:t>풀고</a:t>
            </a:r>
            <a:r>
              <a:rPr lang="en-US" sz="4400" b="1" i="0" u="none" strike="noStrike" spc="-2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EAECFF"/>
                </a:solidFill>
                <a:ea typeface="NEXON Lv1 Gothic OTF"/>
              </a:rPr>
              <a:t>필기하게</a:t>
            </a:r>
            <a:r>
              <a:rPr lang="en-US" sz="4400" b="1" i="0" u="none" strike="noStrike" spc="-2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EAECFF"/>
                </a:solidFill>
                <a:ea typeface="NEXON Lv1 Gothic OTF"/>
              </a:rPr>
              <a:t>하는</a:t>
            </a:r>
            <a:r>
              <a:rPr lang="en-US" sz="4400" b="1" i="0" u="none" strike="noStrike" spc="-2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EAECFF"/>
                </a:solidFill>
                <a:ea typeface="NEXON Lv1 Gothic OTF"/>
              </a:rPr>
              <a:t>강의는</a:t>
            </a:r>
            <a:r>
              <a:rPr lang="en-US" sz="4400" b="1" i="0" u="none" strike="noStrike" spc="-200" dirty="0">
                <a:solidFill>
                  <a:srgbClr val="EAECFF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EAECFF"/>
                </a:solidFill>
                <a:ea typeface="NEXON Lv1 Gothic OTF"/>
              </a:rPr>
              <a:t>있습니다</a:t>
            </a:r>
          </a:p>
          <a:p>
            <a:pPr lvl="0" algn="ctr">
              <a:lnSpc>
                <a:spcPct val="99600"/>
              </a:lnSpc>
            </a:pPr>
            <a:r>
              <a:rPr lang="ko-KR" sz="4400" b="1" i="0" u="none" strike="noStrike" spc="-200" dirty="0">
                <a:solidFill>
                  <a:srgbClr val="FD9F28"/>
                </a:solidFill>
                <a:ea typeface="NEXON Lv1 Gothic OTF"/>
              </a:rPr>
              <a:t>좋은</a:t>
            </a:r>
            <a:r>
              <a:rPr lang="en-US" sz="4400" b="1" i="0" u="none" strike="noStrike" spc="-200" dirty="0">
                <a:solidFill>
                  <a:srgbClr val="FD9F28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FD9F28"/>
                </a:solidFill>
                <a:ea typeface="NEXON Lv1 Gothic OTF"/>
              </a:rPr>
              <a:t>강의는</a:t>
            </a:r>
            <a:r>
              <a:rPr lang="en-US" sz="4400" b="1" i="0" u="none" strike="noStrike" spc="-200" dirty="0">
                <a:solidFill>
                  <a:srgbClr val="FD9F28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FD9F28"/>
                </a:solidFill>
                <a:ea typeface="NEXON Lv1 Gothic OTF"/>
              </a:rPr>
              <a:t>수업</a:t>
            </a:r>
            <a:r>
              <a:rPr lang="en-US" sz="4400" b="1" i="0" u="none" strike="noStrike" spc="-200" dirty="0">
                <a:solidFill>
                  <a:srgbClr val="FD9F28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FD9F28"/>
                </a:solidFill>
                <a:ea typeface="NEXON Lv1 Gothic OTF"/>
              </a:rPr>
              <a:t>후</a:t>
            </a:r>
            <a:r>
              <a:rPr lang="en-US" sz="4400" b="1" i="0" u="none" strike="noStrike" spc="-200" dirty="0">
                <a:solidFill>
                  <a:srgbClr val="FD9F28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FD9F28"/>
                </a:solidFill>
                <a:ea typeface="NEXON Lv1 Gothic OTF"/>
              </a:rPr>
              <a:t>질문이</a:t>
            </a:r>
            <a:r>
              <a:rPr lang="en-US" sz="4400" b="1" i="0" u="none" strike="noStrike" spc="-200" dirty="0">
                <a:solidFill>
                  <a:srgbClr val="FD9F28"/>
                </a:solidFill>
                <a:latin typeface="NEXON Lv1 Gothic OTF"/>
              </a:rPr>
              <a:t> </a:t>
            </a:r>
            <a:r>
              <a:rPr lang="ko-KR" sz="4400" b="1" i="0" u="none" strike="noStrike" spc="-200" dirty="0">
                <a:solidFill>
                  <a:srgbClr val="FD9F28"/>
                </a:solidFill>
                <a:ea typeface="NEXON Lv1 Gothic OTF"/>
              </a:rPr>
              <a:t>없습니다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39800" y="2552700"/>
            <a:ext cx="16421100" cy="190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2032000"/>
            <a:ext cx="469900" cy="469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3364" y="5613400"/>
            <a:ext cx="990600" cy="990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-63500" y="7899400"/>
            <a:ext cx="18427700" cy="31369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1300" y="2019300"/>
            <a:ext cx="38354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유행이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만들어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낸</a:t>
            </a:r>
            <a:r>
              <a:rPr lang="en-US" sz="2800" b="0" i="0" u="none" strike="noStrike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2800" b="0" i="0" u="none" strike="noStrike">
                <a:solidFill>
                  <a:srgbClr val="FFFFFF"/>
                </a:solidFill>
                <a:ea typeface="NEXON Lv1 Gothic OTF Bold"/>
              </a:rPr>
              <a:t>오개념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65450" y="3378200"/>
            <a:ext cx="12369800" cy="175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"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판서수업만으로는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학생들의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성적을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올릴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수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없습니다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."</a:t>
            </a:r>
          </a:p>
          <a:p>
            <a:pPr lvl="0" algn="ctr">
              <a:lnSpc>
                <a:spcPct val="116199"/>
              </a:lnSpc>
            </a:pP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"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요즘은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엄마들이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개별을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선호해요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. </a:t>
            </a:r>
            <a:r>
              <a:rPr lang="ko-KR" sz="3600" b="0" i="0" u="none" strike="noStrike" dirty="0">
                <a:solidFill>
                  <a:srgbClr val="FD9F28"/>
                </a:solidFill>
                <a:ea typeface="NEXON Lv1 Gothic OTF Bold"/>
              </a:rPr>
              <a:t>대세는</a:t>
            </a:r>
            <a:r>
              <a:rPr lang="en-US" sz="3600" b="0" i="0" u="none" strike="noStrike" dirty="0">
                <a:solidFill>
                  <a:srgbClr val="FD9F28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D9F28"/>
                </a:solidFill>
                <a:ea typeface="NEXON Lv1 Gothic OTF Bold"/>
              </a:rPr>
              <a:t>개별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"</a:t>
            </a:r>
          </a:p>
          <a:p>
            <a:pPr lvl="0" algn="ctr">
              <a:lnSpc>
                <a:spcPct val="116199"/>
              </a:lnSpc>
            </a:pP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"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진도만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나가는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수업은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트랜드가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 </a:t>
            </a:r>
            <a:r>
              <a:rPr lang="ko-KR" sz="3600" b="0" i="0" u="none" strike="noStrike" dirty="0">
                <a:solidFill>
                  <a:srgbClr val="FFFFFF"/>
                </a:solidFill>
                <a:ea typeface="NEXON Lv1 Gothic OTF Bold"/>
              </a:rPr>
              <a:t>아닙니다</a:t>
            </a:r>
            <a:r>
              <a:rPr lang="en-US" sz="3600" b="0" i="0" u="none" strike="noStrike" dirty="0">
                <a:solidFill>
                  <a:srgbClr val="FFFFFF"/>
                </a:solidFill>
                <a:latin typeface="NEXON Lv1 Gothic OTF Bold"/>
              </a:rPr>
              <a:t>."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7400" y="876300"/>
            <a:ext cx="7874000" cy="914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로컬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1</a:t>
            </a:r>
            <a:r>
              <a:rPr lang="ko-KR" sz="5100" b="0" i="0" u="none" strike="noStrike" spc="-300">
                <a:solidFill>
                  <a:srgbClr val="EAECFF"/>
                </a:solidFill>
                <a:ea typeface="NEXON Lv1 Gothic OTF Bold"/>
              </a:rPr>
              <a:t>타의</a:t>
            </a:r>
            <a:r>
              <a:rPr lang="en-US" sz="5100" b="0" i="0" u="none" strike="noStrike" spc="-300">
                <a:solidFill>
                  <a:srgbClr val="EAECFF"/>
                </a:solidFill>
                <a:latin typeface="NEXON Lv1 Gothic OTF Bold"/>
              </a:rPr>
              <a:t> Attitude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1108</Words>
  <Application>Microsoft Office PowerPoint</Application>
  <PresentationFormat>Custom</PresentationFormat>
  <Paragraphs>343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SpoqaHanSans-Regular</vt:lpstr>
      <vt:lpstr>Calibri</vt:lpstr>
      <vt:lpstr>이사만루체 Medium</vt:lpstr>
      <vt:lpstr>NEXON Lv1 Gothic OTF Bold</vt:lpstr>
      <vt:lpstr>210 SueopsiganOTF Regular</vt:lpstr>
      <vt:lpstr>NEXON Lv1 Gothic OTF</vt:lpstr>
      <vt:lpstr>Geologica Cursive Medium</vt:lpstr>
      <vt:lpstr>Arial</vt:lpstr>
      <vt:lpstr>Pretendard Bold</vt:lpstr>
      <vt:lpstr>SpoqaHanSans-Bold</vt:lpstr>
      <vt:lpstr>Happiness Sans Regular</vt:lpstr>
      <vt:lpstr>Geologica Cursive Regular</vt:lpstr>
      <vt:lpstr>Pretendard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KCSKCS</dc:creator>
  <cp:lastModifiedBy>821083485694</cp:lastModifiedBy>
  <cp:revision>7</cp:revision>
  <dcterms:created xsi:type="dcterms:W3CDTF">2006-08-16T00:00:00Z</dcterms:created>
  <dcterms:modified xsi:type="dcterms:W3CDTF">2026-06-12T15:45:02Z</dcterms:modified>
</cp:coreProperties>
</file>